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94" r:id="rId8"/>
    <p:sldId id="295" r:id="rId9"/>
    <p:sldId id="296" r:id="rId10"/>
    <p:sldId id="297" r:id="rId11"/>
    <p:sldId id="268" r:id="rId12"/>
    <p:sldId id="283" r:id="rId13"/>
    <p:sldId id="258" r:id="rId14"/>
    <p:sldId id="259" r:id="rId15"/>
    <p:sldId id="270" r:id="rId16"/>
    <p:sldId id="260" r:id="rId17"/>
    <p:sldId id="271" r:id="rId18"/>
    <p:sldId id="261" r:id="rId19"/>
    <p:sldId id="272" r:id="rId20"/>
    <p:sldId id="279" r:id="rId21"/>
    <p:sldId id="280" r:id="rId22"/>
    <p:sldId id="281" r:id="rId23"/>
    <p:sldId id="293" r:id="rId24"/>
    <p:sldId id="285" r:id="rId25"/>
    <p:sldId id="273" r:id="rId26"/>
    <p:sldId id="274" r:id="rId27"/>
    <p:sldId id="276" r:id="rId28"/>
    <p:sldId id="291" r:id="rId29"/>
    <p:sldId id="277" r:id="rId30"/>
    <p:sldId id="275" r:id="rId31"/>
    <p:sldId id="292" r:id="rId32"/>
    <p:sldId id="288" r:id="rId33"/>
    <p:sldId id="289" r:id="rId34"/>
    <p:sldId id="298" r:id="rId35"/>
    <p:sldId id="290" r:id="rId36"/>
    <p:sldId id="299" r:id="rId37"/>
  </p:sldIdLst>
  <p:sldSz cx="12192000" cy="6858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FF"/>
    <a:srgbClr val="FF0066"/>
    <a:srgbClr val="000099"/>
    <a:srgbClr val="CC3300"/>
    <a:srgbClr val="FF9900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9" autoAdjust="0"/>
    <p:restoredTop sz="92005" autoAdjust="0"/>
  </p:normalViewPr>
  <p:slideViewPr>
    <p:cSldViewPr>
      <p:cViewPr varScale="1">
        <p:scale>
          <a:sx n="118" d="100"/>
          <a:sy n="118" d="100"/>
        </p:scale>
        <p:origin x="352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9B29A-B3EC-4456-AB68-94A81099D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8F196-E81D-4ACA-9748-D8422E5F2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45BC5-0AB1-407B-8BBA-83EDE21A0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027" indent="0" algn="ctr">
              <a:buNone/>
              <a:defRPr sz="2700"/>
            </a:lvl2pPr>
            <a:lvl3pPr marL="1218120" indent="0" algn="ctr">
              <a:buNone/>
              <a:defRPr sz="2400"/>
            </a:lvl3pPr>
            <a:lvl4pPr marL="1827168" indent="0" algn="ctr">
              <a:buNone/>
              <a:defRPr sz="2100"/>
            </a:lvl4pPr>
            <a:lvl5pPr marL="2436238" indent="0" algn="ctr">
              <a:buNone/>
              <a:defRPr sz="2100"/>
            </a:lvl5pPr>
            <a:lvl6pPr marL="3045264" indent="0" algn="ctr">
              <a:buNone/>
              <a:defRPr sz="2100"/>
            </a:lvl6pPr>
            <a:lvl7pPr marL="3654291" indent="0" algn="ctr">
              <a:buNone/>
              <a:defRPr sz="2100"/>
            </a:lvl7pPr>
            <a:lvl8pPr marL="4263360" indent="0" algn="ctr">
              <a:buNone/>
              <a:defRPr sz="2100"/>
            </a:lvl8pPr>
            <a:lvl9pPr marL="4872413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29A21AD-91B8-411B-A6F6-E24D3B5F57C3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E859B4F-CEBF-4B1A-84CD-9770DFD8A84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26954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AE31D19-67E1-4B09-84DF-899F3DAE2DAC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948624C-89F5-4280-A57A-077DB41F1F4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24900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42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05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02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812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71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3623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4526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5429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633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7241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E1F9BE1-055A-4E04-AB97-9EFEB268D86A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24F4B-C962-472A-B4AA-5ABD4E29275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25090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0A500D2-CEEA-4B29-9494-F7CAB784D355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012DA1C-CD99-4FE2-8694-39EAF00CA47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9321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27" indent="0">
              <a:buNone/>
              <a:defRPr sz="2700" b="1"/>
            </a:lvl2pPr>
            <a:lvl3pPr marL="1218120" indent="0">
              <a:buNone/>
              <a:defRPr sz="2400" b="1"/>
            </a:lvl3pPr>
            <a:lvl4pPr marL="1827168" indent="0">
              <a:buNone/>
              <a:defRPr sz="2100" b="1"/>
            </a:lvl4pPr>
            <a:lvl5pPr marL="2436238" indent="0">
              <a:buNone/>
              <a:defRPr sz="2100" b="1"/>
            </a:lvl5pPr>
            <a:lvl6pPr marL="3045264" indent="0">
              <a:buNone/>
              <a:defRPr sz="2100" b="1"/>
            </a:lvl6pPr>
            <a:lvl7pPr marL="3654291" indent="0">
              <a:buNone/>
              <a:defRPr sz="2100" b="1"/>
            </a:lvl7pPr>
            <a:lvl8pPr marL="4263360" indent="0">
              <a:buNone/>
              <a:defRPr sz="2100" b="1"/>
            </a:lvl8pPr>
            <a:lvl9pPr marL="487241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27" indent="0">
              <a:buNone/>
              <a:defRPr sz="2700" b="1"/>
            </a:lvl2pPr>
            <a:lvl3pPr marL="1218120" indent="0">
              <a:buNone/>
              <a:defRPr sz="2400" b="1"/>
            </a:lvl3pPr>
            <a:lvl4pPr marL="1827168" indent="0">
              <a:buNone/>
              <a:defRPr sz="2100" b="1"/>
            </a:lvl4pPr>
            <a:lvl5pPr marL="2436238" indent="0">
              <a:buNone/>
              <a:defRPr sz="2100" b="1"/>
            </a:lvl5pPr>
            <a:lvl6pPr marL="3045264" indent="0">
              <a:buNone/>
              <a:defRPr sz="2100" b="1"/>
            </a:lvl6pPr>
            <a:lvl7pPr marL="3654291" indent="0">
              <a:buNone/>
              <a:defRPr sz="2100" b="1"/>
            </a:lvl7pPr>
            <a:lvl8pPr marL="4263360" indent="0">
              <a:buNone/>
              <a:defRPr sz="2100" b="1"/>
            </a:lvl8pPr>
            <a:lvl9pPr marL="487241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B37B5B7-029F-45F3-B693-84DC2B5E275A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F9A396A-C5ED-429A-8A4A-C1EA2EF3E3F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37226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9B8DB39-D9FB-4DFB-808D-3DE40ED51B28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2DDD678-685A-4DA6-84F7-18BB1DADEEF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6297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A318449-9887-4517-9DEC-FA0E97D18427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457F50F-7F25-4A08-A9CE-4F00DA2769E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75537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29"/>
            <a:ext cx="6172200" cy="48736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027" indent="0">
              <a:buNone/>
              <a:defRPr sz="1900"/>
            </a:lvl2pPr>
            <a:lvl3pPr marL="1218120" indent="0">
              <a:buNone/>
              <a:defRPr sz="1600"/>
            </a:lvl3pPr>
            <a:lvl4pPr marL="1827168" indent="0">
              <a:buNone/>
              <a:defRPr sz="1300"/>
            </a:lvl4pPr>
            <a:lvl5pPr marL="2436238" indent="0">
              <a:buNone/>
              <a:defRPr sz="1300"/>
            </a:lvl5pPr>
            <a:lvl6pPr marL="3045264" indent="0">
              <a:buNone/>
              <a:defRPr sz="1300"/>
            </a:lvl6pPr>
            <a:lvl7pPr marL="3654291" indent="0">
              <a:buNone/>
              <a:defRPr sz="1300"/>
            </a:lvl7pPr>
            <a:lvl8pPr marL="4263360" indent="0">
              <a:buNone/>
              <a:defRPr sz="1300"/>
            </a:lvl8pPr>
            <a:lvl9pPr marL="4872413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3C7F464-79BC-4AC2-AD47-826CA6D1B717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5717B76-4092-4CA3-BA06-290C343E5B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0523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E0A3D-378D-402D-81A5-5E945BFC8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027" indent="0">
              <a:buNone/>
              <a:defRPr sz="3700"/>
            </a:lvl2pPr>
            <a:lvl3pPr marL="1218120" indent="0">
              <a:buNone/>
              <a:defRPr sz="3200"/>
            </a:lvl3pPr>
            <a:lvl4pPr marL="1827168" indent="0">
              <a:buNone/>
              <a:defRPr sz="2700"/>
            </a:lvl4pPr>
            <a:lvl5pPr marL="2436238" indent="0">
              <a:buNone/>
              <a:defRPr sz="2700"/>
            </a:lvl5pPr>
            <a:lvl6pPr marL="3045264" indent="0">
              <a:buNone/>
              <a:defRPr sz="2700"/>
            </a:lvl6pPr>
            <a:lvl7pPr marL="3654291" indent="0">
              <a:buNone/>
              <a:defRPr sz="2700"/>
            </a:lvl7pPr>
            <a:lvl8pPr marL="4263360" indent="0">
              <a:buNone/>
              <a:defRPr sz="2700"/>
            </a:lvl8pPr>
            <a:lvl9pPr marL="4872413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027" indent="0">
              <a:buNone/>
              <a:defRPr sz="1900"/>
            </a:lvl2pPr>
            <a:lvl3pPr marL="1218120" indent="0">
              <a:buNone/>
              <a:defRPr sz="1600"/>
            </a:lvl3pPr>
            <a:lvl4pPr marL="1827168" indent="0">
              <a:buNone/>
              <a:defRPr sz="1300"/>
            </a:lvl4pPr>
            <a:lvl5pPr marL="2436238" indent="0">
              <a:buNone/>
              <a:defRPr sz="1300"/>
            </a:lvl5pPr>
            <a:lvl6pPr marL="3045264" indent="0">
              <a:buNone/>
              <a:defRPr sz="1300"/>
            </a:lvl6pPr>
            <a:lvl7pPr marL="3654291" indent="0">
              <a:buNone/>
              <a:defRPr sz="1300"/>
            </a:lvl7pPr>
            <a:lvl8pPr marL="4263360" indent="0">
              <a:buNone/>
              <a:defRPr sz="1300"/>
            </a:lvl8pPr>
            <a:lvl9pPr marL="4872413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BB243F5-C840-4E59-952B-79E4FDAE6F25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8835C99-29FC-4851-9BE7-6400C8F1CB2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99746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B5CCD6B-51E3-4020-B99D-9B83584E3A21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9069446-17AD-453D-B478-BFB56906C79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394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8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35" y="36518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FD4D9E2-6100-4E16-837C-8EC4B05FC236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5937930-83AB-4E3F-BD19-916250AC122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19203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155" indent="0" algn="ctr">
              <a:buNone/>
              <a:defRPr sz="2700"/>
            </a:lvl2pPr>
            <a:lvl3pPr marL="1218360" indent="0" algn="ctr">
              <a:buNone/>
              <a:defRPr sz="2400"/>
            </a:lvl3pPr>
            <a:lvl4pPr marL="1827530" indent="0" algn="ctr">
              <a:buNone/>
              <a:defRPr sz="2100"/>
            </a:lvl4pPr>
            <a:lvl5pPr marL="2436718" indent="0" algn="ctr">
              <a:buNone/>
              <a:defRPr sz="2100"/>
            </a:lvl5pPr>
            <a:lvl6pPr marL="3045872" indent="0" algn="ctr">
              <a:buNone/>
              <a:defRPr sz="2100"/>
            </a:lvl6pPr>
            <a:lvl7pPr marL="3655027" indent="0" algn="ctr">
              <a:buNone/>
              <a:defRPr sz="2100"/>
            </a:lvl7pPr>
            <a:lvl8pPr marL="4264213" indent="0" algn="ctr">
              <a:buNone/>
              <a:defRPr sz="2100"/>
            </a:lvl8pPr>
            <a:lvl9pPr marL="487338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3A8186D-A169-4E1E-BCB3-3999EB2DEB6E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9A79496-02D2-4B3F-A0C1-83A711DF061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20147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378BD05-8940-4CDA-9D53-76E5D7F25555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FE3B379-9105-451D-BB49-44F8914CACD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39522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13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3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15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83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75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3671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458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5502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6421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7338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6545D40-0C6B-4F6A-A086-B2A67FD8F7A2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AB37101-2875-43C8-8D42-C345A41D2EF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23361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47BCA5B-87F6-4CA3-AEA7-0DA032583DCD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5D55403-7C33-4657-A451-5D2DFC6553E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56897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55" indent="0">
              <a:buNone/>
              <a:defRPr sz="2700" b="1"/>
            </a:lvl2pPr>
            <a:lvl3pPr marL="1218360" indent="0">
              <a:buNone/>
              <a:defRPr sz="2400" b="1"/>
            </a:lvl3pPr>
            <a:lvl4pPr marL="1827530" indent="0">
              <a:buNone/>
              <a:defRPr sz="2100" b="1"/>
            </a:lvl4pPr>
            <a:lvl5pPr marL="2436718" indent="0">
              <a:buNone/>
              <a:defRPr sz="2100" b="1"/>
            </a:lvl5pPr>
            <a:lvl6pPr marL="3045872" indent="0">
              <a:buNone/>
              <a:defRPr sz="2100" b="1"/>
            </a:lvl6pPr>
            <a:lvl7pPr marL="3655027" indent="0">
              <a:buNone/>
              <a:defRPr sz="2100" b="1"/>
            </a:lvl7pPr>
            <a:lvl8pPr marL="4264213" indent="0">
              <a:buNone/>
              <a:defRPr sz="2100" b="1"/>
            </a:lvl8pPr>
            <a:lvl9pPr marL="487338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55" indent="0">
              <a:buNone/>
              <a:defRPr sz="2700" b="1"/>
            </a:lvl2pPr>
            <a:lvl3pPr marL="1218360" indent="0">
              <a:buNone/>
              <a:defRPr sz="2400" b="1"/>
            </a:lvl3pPr>
            <a:lvl4pPr marL="1827530" indent="0">
              <a:buNone/>
              <a:defRPr sz="2100" b="1"/>
            </a:lvl4pPr>
            <a:lvl5pPr marL="2436718" indent="0">
              <a:buNone/>
              <a:defRPr sz="2100" b="1"/>
            </a:lvl5pPr>
            <a:lvl6pPr marL="3045872" indent="0">
              <a:buNone/>
              <a:defRPr sz="2100" b="1"/>
            </a:lvl6pPr>
            <a:lvl7pPr marL="3655027" indent="0">
              <a:buNone/>
              <a:defRPr sz="2100" b="1"/>
            </a:lvl7pPr>
            <a:lvl8pPr marL="4264213" indent="0">
              <a:buNone/>
              <a:defRPr sz="2100" b="1"/>
            </a:lvl8pPr>
            <a:lvl9pPr marL="487338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5785457-DC85-480C-A4CC-27BA506B164A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9B091A0-CD49-47C8-9985-0E1B9671410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83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8B3D20A-2528-43D2-B675-722C3F020275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E6C43C3-BB8C-4504-A9BB-10931CE6716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737115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F035F54-1FF5-4756-A280-80A8AD6ECD60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2EADE27-F602-4826-974B-AE62906A084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4134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8DDDD-50F1-496D-8664-F52B4E2BF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00"/>
            <a:ext cx="6172200" cy="48736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155" indent="0">
              <a:buNone/>
              <a:defRPr sz="1900"/>
            </a:lvl2pPr>
            <a:lvl3pPr marL="1218360" indent="0">
              <a:buNone/>
              <a:defRPr sz="1600"/>
            </a:lvl3pPr>
            <a:lvl4pPr marL="1827530" indent="0">
              <a:buNone/>
              <a:defRPr sz="1300"/>
            </a:lvl4pPr>
            <a:lvl5pPr marL="2436718" indent="0">
              <a:buNone/>
              <a:defRPr sz="1300"/>
            </a:lvl5pPr>
            <a:lvl6pPr marL="3045872" indent="0">
              <a:buNone/>
              <a:defRPr sz="1300"/>
            </a:lvl6pPr>
            <a:lvl7pPr marL="3655027" indent="0">
              <a:buNone/>
              <a:defRPr sz="1300"/>
            </a:lvl7pPr>
            <a:lvl8pPr marL="4264213" indent="0">
              <a:buNone/>
              <a:defRPr sz="1300"/>
            </a:lvl8pPr>
            <a:lvl9pPr marL="487338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4C37EF9-E17A-4AB2-9438-603927103B07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1499B22-E7C5-4FBD-BF71-39685E215B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505473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00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155" indent="0">
              <a:buNone/>
              <a:defRPr sz="3700"/>
            </a:lvl2pPr>
            <a:lvl3pPr marL="1218360" indent="0">
              <a:buNone/>
              <a:defRPr sz="3200"/>
            </a:lvl3pPr>
            <a:lvl4pPr marL="1827530" indent="0">
              <a:buNone/>
              <a:defRPr sz="2700"/>
            </a:lvl4pPr>
            <a:lvl5pPr marL="2436718" indent="0">
              <a:buNone/>
              <a:defRPr sz="2700"/>
            </a:lvl5pPr>
            <a:lvl6pPr marL="3045872" indent="0">
              <a:buNone/>
              <a:defRPr sz="2700"/>
            </a:lvl6pPr>
            <a:lvl7pPr marL="3655027" indent="0">
              <a:buNone/>
              <a:defRPr sz="2700"/>
            </a:lvl7pPr>
            <a:lvl8pPr marL="4264213" indent="0">
              <a:buNone/>
              <a:defRPr sz="2700"/>
            </a:lvl8pPr>
            <a:lvl9pPr marL="4873385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155" indent="0">
              <a:buNone/>
              <a:defRPr sz="1900"/>
            </a:lvl2pPr>
            <a:lvl3pPr marL="1218360" indent="0">
              <a:buNone/>
              <a:defRPr sz="1600"/>
            </a:lvl3pPr>
            <a:lvl4pPr marL="1827530" indent="0">
              <a:buNone/>
              <a:defRPr sz="1300"/>
            </a:lvl4pPr>
            <a:lvl5pPr marL="2436718" indent="0">
              <a:buNone/>
              <a:defRPr sz="1300"/>
            </a:lvl5pPr>
            <a:lvl6pPr marL="3045872" indent="0">
              <a:buNone/>
              <a:defRPr sz="1300"/>
            </a:lvl6pPr>
            <a:lvl7pPr marL="3655027" indent="0">
              <a:buNone/>
              <a:defRPr sz="1300"/>
            </a:lvl7pPr>
            <a:lvl8pPr marL="4264213" indent="0">
              <a:buNone/>
              <a:defRPr sz="1300"/>
            </a:lvl8pPr>
            <a:lvl9pPr marL="487338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39FE83F-264D-4AD2-A86D-7B0B6573B473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130DC53-504A-4DD8-8029-130CB3C718A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2799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7584D11-6D11-4202-8D8C-E79F24FE77E3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22EA8A2-A765-46AF-8089-85FC3151D0F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63993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73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27" y="365173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BF0B9BB-A99B-46CB-B394-7CFF7E07A564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F8309FE-87FE-4C43-8DAE-E1C8BBB17AF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819664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219" indent="0" algn="ctr">
              <a:buNone/>
              <a:defRPr/>
            </a:lvl2pPr>
            <a:lvl3pPr marL="1218480" indent="0" algn="ctr">
              <a:buNone/>
              <a:defRPr/>
            </a:lvl3pPr>
            <a:lvl4pPr marL="1827712" indent="0" algn="ctr">
              <a:buNone/>
              <a:defRPr/>
            </a:lvl4pPr>
            <a:lvl5pPr marL="2436958" indent="0" algn="ctr">
              <a:buNone/>
              <a:defRPr/>
            </a:lvl5pPr>
            <a:lvl6pPr marL="3046176" indent="0" algn="ctr">
              <a:buNone/>
              <a:defRPr/>
            </a:lvl6pPr>
            <a:lvl7pPr marL="3655395" indent="0" algn="ctr">
              <a:buNone/>
              <a:defRPr/>
            </a:lvl7pPr>
            <a:lvl8pPr marL="4264640" indent="0" algn="ctr">
              <a:buNone/>
              <a:defRPr/>
            </a:lvl8pPr>
            <a:lvl9pPr marL="487387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fld id="{23610BEA-D6CF-4675-8883-130B6B73F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8578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fld id="{9A775926-5563-4B06-AD22-3AA4EAA42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1549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219" indent="0">
              <a:buNone/>
              <a:defRPr sz="2400"/>
            </a:lvl2pPr>
            <a:lvl3pPr marL="1218480" indent="0">
              <a:buNone/>
              <a:defRPr sz="2100"/>
            </a:lvl3pPr>
            <a:lvl4pPr marL="1827712" indent="0">
              <a:buNone/>
              <a:defRPr sz="1900"/>
            </a:lvl4pPr>
            <a:lvl5pPr marL="2436958" indent="0">
              <a:buNone/>
              <a:defRPr sz="1900"/>
            </a:lvl5pPr>
            <a:lvl6pPr marL="3046176" indent="0">
              <a:buNone/>
              <a:defRPr sz="1900"/>
            </a:lvl6pPr>
            <a:lvl7pPr marL="3655395" indent="0">
              <a:buNone/>
              <a:defRPr sz="1900"/>
            </a:lvl7pPr>
            <a:lvl8pPr marL="4264640" indent="0">
              <a:buNone/>
              <a:defRPr sz="1900"/>
            </a:lvl8pPr>
            <a:lvl9pPr marL="4873873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fld id="{88AF95EC-3234-440E-AB10-BF2CB999B1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7462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fld id="{10D454F1-0162-4010-8421-392E172486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48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19" indent="0">
              <a:buNone/>
              <a:defRPr sz="2700" b="1"/>
            </a:lvl2pPr>
            <a:lvl3pPr marL="1218480" indent="0">
              <a:buNone/>
              <a:defRPr sz="2400" b="1"/>
            </a:lvl3pPr>
            <a:lvl4pPr marL="1827712" indent="0">
              <a:buNone/>
              <a:defRPr sz="2100" b="1"/>
            </a:lvl4pPr>
            <a:lvl5pPr marL="2436958" indent="0">
              <a:buNone/>
              <a:defRPr sz="2100" b="1"/>
            </a:lvl5pPr>
            <a:lvl6pPr marL="3046176" indent="0">
              <a:buNone/>
              <a:defRPr sz="2100" b="1"/>
            </a:lvl6pPr>
            <a:lvl7pPr marL="3655395" indent="0">
              <a:buNone/>
              <a:defRPr sz="2100" b="1"/>
            </a:lvl7pPr>
            <a:lvl8pPr marL="4264640" indent="0">
              <a:buNone/>
              <a:defRPr sz="2100" b="1"/>
            </a:lvl8pPr>
            <a:lvl9pPr marL="487387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19" indent="0">
              <a:buNone/>
              <a:defRPr sz="2700" b="1"/>
            </a:lvl2pPr>
            <a:lvl3pPr marL="1218480" indent="0">
              <a:buNone/>
              <a:defRPr sz="2400" b="1"/>
            </a:lvl3pPr>
            <a:lvl4pPr marL="1827712" indent="0">
              <a:buNone/>
              <a:defRPr sz="2100" b="1"/>
            </a:lvl4pPr>
            <a:lvl5pPr marL="2436958" indent="0">
              <a:buNone/>
              <a:defRPr sz="2100" b="1"/>
            </a:lvl5pPr>
            <a:lvl6pPr marL="3046176" indent="0">
              <a:buNone/>
              <a:defRPr sz="2100" b="1"/>
            </a:lvl6pPr>
            <a:lvl7pPr marL="3655395" indent="0">
              <a:buNone/>
              <a:defRPr sz="2100" b="1"/>
            </a:lvl7pPr>
            <a:lvl8pPr marL="4264640" indent="0">
              <a:buNone/>
              <a:defRPr sz="2100" b="1"/>
            </a:lvl8pPr>
            <a:lvl9pPr marL="487387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fld id="{5514F4C9-8A07-4EC1-A300-37A9D6D74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308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fld id="{4AB750E0-9D6B-4A15-AADA-2D49133CE9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72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B44AB-DFBF-4391-A3A7-72B521569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fld id="{54C504A2-9CA7-4404-ABF7-C520750FE2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1375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7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219" indent="0">
              <a:buNone/>
              <a:defRPr sz="1600"/>
            </a:lvl2pPr>
            <a:lvl3pPr marL="1218480" indent="0">
              <a:buNone/>
              <a:defRPr sz="1300"/>
            </a:lvl3pPr>
            <a:lvl4pPr marL="1827712" indent="0">
              <a:buNone/>
              <a:defRPr sz="1200"/>
            </a:lvl4pPr>
            <a:lvl5pPr marL="2436958" indent="0">
              <a:buNone/>
              <a:defRPr sz="1200"/>
            </a:lvl5pPr>
            <a:lvl6pPr marL="3046176" indent="0">
              <a:buNone/>
              <a:defRPr sz="1200"/>
            </a:lvl6pPr>
            <a:lvl7pPr marL="3655395" indent="0">
              <a:buNone/>
              <a:defRPr sz="1200"/>
            </a:lvl7pPr>
            <a:lvl8pPr marL="4264640" indent="0">
              <a:buNone/>
              <a:defRPr sz="1200"/>
            </a:lvl8pPr>
            <a:lvl9pPr marL="487387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fld id="{4E35E100-9BE2-42FD-B960-A211834F39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739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219" indent="0">
              <a:buNone/>
              <a:defRPr sz="3700"/>
            </a:lvl2pPr>
            <a:lvl3pPr marL="1218480" indent="0">
              <a:buNone/>
              <a:defRPr sz="3200"/>
            </a:lvl3pPr>
            <a:lvl4pPr marL="1827712" indent="0">
              <a:buNone/>
              <a:defRPr sz="2700"/>
            </a:lvl4pPr>
            <a:lvl5pPr marL="2436958" indent="0">
              <a:buNone/>
              <a:defRPr sz="2700"/>
            </a:lvl5pPr>
            <a:lvl6pPr marL="3046176" indent="0">
              <a:buNone/>
              <a:defRPr sz="2700"/>
            </a:lvl6pPr>
            <a:lvl7pPr marL="3655395" indent="0">
              <a:buNone/>
              <a:defRPr sz="2700"/>
            </a:lvl7pPr>
            <a:lvl8pPr marL="4264640" indent="0">
              <a:buNone/>
              <a:defRPr sz="2700"/>
            </a:lvl8pPr>
            <a:lvl9pPr marL="4873873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219" indent="0">
              <a:buNone/>
              <a:defRPr sz="1600"/>
            </a:lvl2pPr>
            <a:lvl3pPr marL="1218480" indent="0">
              <a:buNone/>
              <a:defRPr sz="1300"/>
            </a:lvl3pPr>
            <a:lvl4pPr marL="1827712" indent="0">
              <a:buNone/>
              <a:defRPr sz="1200"/>
            </a:lvl4pPr>
            <a:lvl5pPr marL="2436958" indent="0">
              <a:buNone/>
              <a:defRPr sz="1200"/>
            </a:lvl5pPr>
            <a:lvl6pPr marL="3046176" indent="0">
              <a:buNone/>
              <a:defRPr sz="1200"/>
            </a:lvl6pPr>
            <a:lvl7pPr marL="3655395" indent="0">
              <a:buNone/>
              <a:defRPr sz="1200"/>
            </a:lvl7pPr>
            <a:lvl8pPr marL="4264640" indent="0">
              <a:buNone/>
              <a:defRPr sz="1200"/>
            </a:lvl8pPr>
            <a:lvl9pPr marL="487387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fld id="{B82549DA-706B-4E12-8308-B8FDBBEC30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160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fld id="{D7504489-45D9-4BFF-BB36-9F1C835CB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8910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fld id="{21DD616A-9E83-4636-99AE-28561DE8DF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501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379" indent="0" algn="ctr">
              <a:buNone/>
              <a:defRPr/>
            </a:lvl2pPr>
            <a:lvl3pPr marL="1218780" indent="0" algn="ctr">
              <a:buNone/>
              <a:defRPr/>
            </a:lvl3pPr>
            <a:lvl4pPr marL="1828165" indent="0" algn="ctr">
              <a:buNone/>
              <a:defRPr/>
            </a:lvl4pPr>
            <a:lvl5pPr marL="2437558" indent="0" algn="ctr">
              <a:buNone/>
              <a:defRPr/>
            </a:lvl5pPr>
            <a:lvl6pPr marL="3046936" indent="0" algn="ctr">
              <a:buNone/>
              <a:defRPr/>
            </a:lvl6pPr>
            <a:lvl7pPr marL="3656315" indent="0" algn="ctr">
              <a:buNone/>
              <a:defRPr/>
            </a:lvl7pPr>
            <a:lvl8pPr marL="4265707" indent="0" algn="ctr">
              <a:buNone/>
              <a:defRPr/>
            </a:lvl8pPr>
            <a:lvl9pPr marL="48750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fld id="{887367B4-64FE-4772-859E-17480CFF6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8000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fld id="{F6B90F97-DD5C-4094-B269-207169CB0B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1875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379" indent="0">
              <a:buNone/>
              <a:defRPr sz="2400"/>
            </a:lvl2pPr>
            <a:lvl3pPr marL="1218780" indent="0">
              <a:buNone/>
              <a:defRPr sz="2100"/>
            </a:lvl3pPr>
            <a:lvl4pPr marL="1828165" indent="0">
              <a:buNone/>
              <a:defRPr sz="1900"/>
            </a:lvl4pPr>
            <a:lvl5pPr marL="2437558" indent="0">
              <a:buNone/>
              <a:defRPr sz="1900"/>
            </a:lvl5pPr>
            <a:lvl6pPr marL="3046936" indent="0">
              <a:buNone/>
              <a:defRPr sz="1900"/>
            </a:lvl6pPr>
            <a:lvl7pPr marL="3656315" indent="0">
              <a:buNone/>
              <a:defRPr sz="1900"/>
            </a:lvl7pPr>
            <a:lvl8pPr marL="4265707" indent="0">
              <a:buNone/>
              <a:defRPr sz="1900"/>
            </a:lvl8pPr>
            <a:lvl9pPr marL="4875093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fld id="{3874C03E-5192-46D4-9307-65C20AA5E7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0103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fld id="{FB3093C1-FE13-46C3-94F0-F66B9821B6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7554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79" indent="0">
              <a:buNone/>
              <a:defRPr sz="2700" b="1"/>
            </a:lvl2pPr>
            <a:lvl3pPr marL="121878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558" indent="0">
              <a:buNone/>
              <a:defRPr sz="2100" b="1"/>
            </a:lvl5pPr>
            <a:lvl6pPr marL="3046936" indent="0">
              <a:buNone/>
              <a:defRPr sz="2100" b="1"/>
            </a:lvl6pPr>
            <a:lvl7pPr marL="3656315" indent="0">
              <a:buNone/>
              <a:defRPr sz="2100" b="1"/>
            </a:lvl7pPr>
            <a:lvl8pPr marL="4265707" indent="0">
              <a:buNone/>
              <a:defRPr sz="2100" b="1"/>
            </a:lvl8pPr>
            <a:lvl9pPr marL="487509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6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79" indent="0">
              <a:buNone/>
              <a:defRPr sz="2700" b="1"/>
            </a:lvl2pPr>
            <a:lvl3pPr marL="121878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558" indent="0">
              <a:buNone/>
              <a:defRPr sz="2100" b="1"/>
            </a:lvl5pPr>
            <a:lvl6pPr marL="3046936" indent="0">
              <a:buNone/>
              <a:defRPr sz="2100" b="1"/>
            </a:lvl6pPr>
            <a:lvl7pPr marL="3656315" indent="0">
              <a:buNone/>
              <a:defRPr sz="2100" b="1"/>
            </a:lvl7pPr>
            <a:lvl8pPr marL="4265707" indent="0">
              <a:buNone/>
              <a:defRPr sz="2100" b="1"/>
            </a:lvl8pPr>
            <a:lvl9pPr marL="487509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fld id="{EFB9F2D3-C6BD-4FF6-9AC1-FF8E92C43B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24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D134-A379-4ED5-9B07-512A59B2A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fld id="{97085CA0-8BB7-4CBD-8505-87CED118B4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6063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fld id="{4F7ED325-90BE-4D87-9D7F-B0A5EB6C7D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240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79" indent="0">
              <a:buNone/>
              <a:defRPr sz="1600"/>
            </a:lvl2pPr>
            <a:lvl3pPr marL="1218780" indent="0">
              <a:buNone/>
              <a:defRPr sz="1300"/>
            </a:lvl3pPr>
            <a:lvl4pPr marL="1828165" indent="0">
              <a:buNone/>
              <a:defRPr sz="1200"/>
            </a:lvl4pPr>
            <a:lvl5pPr marL="2437558" indent="0">
              <a:buNone/>
              <a:defRPr sz="1200"/>
            </a:lvl5pPr>
            <a:lvl6pPr marL="3046936" indent="0">
              <a:buNone/>
              <a:defRPr sz="1200"/>
            </a:lvl6pPr>
            <a:lvl7pPr marL="3656315" indent="0">
              <a:buNone/>
              <a:defRPr sz="1200"/>
            </a:lvl7pPr>
            <a:lvl8pPr marL="4265707" indent="0">
              <a:buNone/>
              <a:defRPr sz="1200"/>
            </a:lvl8pPr>
            <a:lvl9pPr marL="487509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fld id="{4E508DA2-CDCE-4D24-AC0B-3DD0A6A20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5374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379" indent="0">
              <a:buNone/>
              <a:defRPr sz="3700"/>
            </a:lvl2pPr>
            <a:lvl3pPr marL="1218780" indent="0">
              <a:buNone/>
              <a:defRPr sz="3200"/>
            </a:lvl3pPr>
            <a:lvl4pPr marL="1828165" indent="0">
              <a:buNone/>
              <a:defRPr sz="2700"/>
            </a:lvl4pPr>
            <a:lvl5pPr marL="2437558" indent="0">
              <a:buNone/>
              <a:defRPr sz="2700"/>
            </a:lvl5pPr>
            <a:lvl6pPr marL="3046936" indent="0">
              <a:buNone/>
              <a:defRPr sz="2700"/>
            </a:lvl6pPr>
            <a:lvl7pPr marL="3656315" indent="0">
              <a:buNone/>
              <a:defRPr sz="2700"/>
            </a:lvl7pPr>
            <a:lvl8pPr marL="4265707" indent="0">
              <a:buNone/>
              <a:defRPr sz="2700"/>
            </a:lvl8pPr>
            <a:lvl9pPr marL="4875093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6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79" indent="0">
              <a:buNone/>
              <a:defRPr sz="1600"/>
            </a:lvl2pPr>
            <a:lvl3pPr marL="1218780" indent="0">
              <a:buNone/>
              <a:defRPr sz="1300"/>
            </a:lvl3pPr>
            <a:lvl4pPr marL="1828165" indent="0">
              <a:buNone/>
              <a:defRPr sz="1200"/>
            </a:lvl4pPr>
            <a:lvl5pPr marL="2437558" indent="0">
              <a:buNone/>
              <a:defRPr sz="1200"/>
            </a:lvl5pPr>
            <a:lvl6pPr marL="3046936" indent="0">
              <a:buNone/>
              <a:defRPr sz="1200"/>
            </a:lvl6pPr>
            <a:lvl7pPr marL="3656315" indent="0">
              <a:buNone/>
              <a:defRPr sz="1200"/>
            </a:lvl7pPr>
            <a:lvl8pPr marL="4265707" indent="0">
              <a:buNone/>
              <a:defRPr sz="1200"/>
            </a:lvl8pPr>
            <a:lvl9pPr marL="487509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fld id="{21759A0B-C091-4418-9A0B-9EE87DEA0B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1088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fld id="{A7C2C50F-C8AB-4BA0-BA9E-CE3FF2F7A1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8075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fld id="{F1B3E700-EAE3-4C3C-86A3-148140B4BA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1523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283" indent="0" algn="ctr">
              <a:buNone/>
              <a:defRPr sz="2700"/>
            </a:lvl2pPr>
            <a:lvl3pPr marL="1218600" indent="0" algn="ctr">
              <a:buNone/>
              <a:defRPr sz="2400"/>
            </a:lvl3pPr>
            <a:lvl4pPr marL="1827893" indent="0" algn="ctr">
              <a:buNone/>
              <a:defRPr sz="2100"/>
            </a:lvl4pPr>
            <a:lvl5pPr marL="2437198" indent="0" algn="ctr">
              <a:buNone/>
              <a:defRPr sz="2100"/>
            </a:lvl5pPr>
            <a:lvl6pPr marL="3046480" indent="0" algn="ctr">
              <a:buNone/>
              <a:defRPr sz="2100"/>
            </a:lvl6pPr>
            <a:lvl7pPr marL="3655763" indent="0" algn="ctr">
              <a:buNone/>
              <a:defRPr sz="2100"/>
            </a:lvl7pPr>
            <a:lvl8pPr marL="4265067" indent="0" algn="ctr">
              <a:buNone/>
              <a:defRPr sz="2100"/>
            </a:lvl8pPr>
            <a:lvl9pPr marL="4874361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B4B00D2-B69C-43AC-9E95-E0D5D21B2DC5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BDEF6AE-0F56-44D9-AC1F-F80A2E91734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068706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42AC582-00D1-4CCD-AA20-A31F00A75D0B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AC155DF-546E-49FE-9598-FFF88FD7668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788069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01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7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28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8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78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3719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464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557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6506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743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0756A30-4534-449B-91A5-730DCE801F19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5AF1AD0-359D-4364-83DA-7AE772FB7DF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869239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BFABD07-1EB3-422C-9C80-E2405B1FF310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4351677-4552-48C8-9D59-51C37FA552B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5352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11C6A-9012-4B59-AF0F-1651B5FD6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83" indent="0">
              <a:buNone/>
              <a:defRPr sz="2700" b="1"/>
            </a:lvl2pPr>
            <a:lvl3pPr marL="1218600" indent="0">
              <a:buNone/>
              <a:defRPr sz="2400" b="1"/>
            </a:lvl3pPr>
            <a:lvl4pPr marL="1827893" indent="0">
              <a:buNone/>
              <a:defRPr sz="2100" b="1"/>
            </a:lvl4pPr>
            <a:lvl5pPr marL="2437198" indent="0">
              <a:buNone/>
              <a:defRPr sz="2100" b="1"/>
            </a:lvl5pPr>
            <a:lvl6pPr marL="3046480" indent="0">
              <a:buNone/>
              <a:defRPr sz="2100" b="1"/>
            </a:lvl6pPr>
            <a:lvl7pPr marL="3655763" indent="0">
              <a:buNone/>
              <a:defRPr sz="2100" b="1"/>
            </a:lvl7pPr>
            <a:lvl8pPr marL="4265067" indent="0">
              <a:buNone/>
              <a:defRPr sz="2100" b="1"/>
            </a:lvl8pPr>
            <a:lvl9pPr marL="487436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83" indent="0">
              <a:buNone/>
              <a:defRPr sz="2700" b="1"/>
            </a:lvl2pPr>
            <a:lvl3pPr marL="1218600" indent="0">
              <a:buNone/>
              <a:defRPr sz="2400" b="1"/>
            </a:lvl3pPr>
            <a:lvl4pPr marL="1827893" indent="0">
              <a:buNone/>
              <a:defRPr sz="2100" b="1"/>
            </a:lvl4pPr>
            <a:lvl5pPr marL="2437198" indent="0">
              <a:buNone/>
              <a:defRPr sz="2100" b="1"/>
            </a:lvl5pPr>
            <a:lvl6pPr marL="3046480" indent="0">
              <a:buNone/>
              <a:defRPr sz="2100" b="1"/>
            </a:lvl6pPr>
            <a:lvl7pPr marL="3655763" indent="0">
              <a:buNone/>
              <a:defRPr sz="2100" b="1"/>
            </a:lvl7pPr>
            <a:lvl8pPr marL="4265067" indent="0">
              <a:buNone/>
              <a:defRPr sz="2100" b="1"/>
            </a:lvl8pPr>
            <a:lvl9pPr marL="487436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5A08232-8F34-4BAF-9196-D416A2CA64B6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FBFD5D8-5E4E-46CF-836E-E390D446EBA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758429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5DDCAFB-030C-4129-A55D-F77BD197F3AC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BDD4CD1-9A6D-4220-B353-94D489A0033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045367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23E01C3-D8D7-4AAF-988B-F9B7BCDC52FF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30485F4-5BC9-40D4-AC2A-76C562F9F27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510857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88"/>
            <a:ext cx="6172200" cy="48736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283" indent="0">
              <a:buNone/>
              <a:defRPr sz="1900"/>
            </a:lvl2pPr>
            <a:lvl3pPr marL="1218600" indent="0">
              <a:buNone/>
              <a:defRPr sz="1600"/>
            </a:lvl3pPr>
            <a:lvl4pPr marL="1827893" indent="0">
              <a:buNone/>
              <a:defRPr sz="1300"/>
            </a:lvl4pPr>
            <a:lvl5pPr marL="2437198" indent="0">
              <a:buNone/>
              <a:defRPr sz="1300"/>
            </a:lvl5pPr>
            <a:lvl6pPr marL="3046480" indent="0">
              <a:buNone/>
              <a:defRPr sz="1300"/>
            </a:lvl6pPr>
            <a:lvl7pPr marL="3655763" indent="0">
              <a:buNone/>
              <a:defRPr sz="1300"/>
            </a:lvl7pPr>
            <a:lvl8pPr marL="4265067" indent="0">
              <a:buNone/>
              <a:defRPr sz="1300"/>
            </a:lvl8pPr>
            <a:lvl9pPr marL="4874361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AD6CCDE-3DCB-4476-A716-BC4881C31A90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E3854D6-3CEF-48DE-A955-718E64CE6D5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922285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88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283" indent="0">
              <a:buNone/>
              <a:defRPr sz="3700"/>
            </a:lvl2pPr>
            <a:lvl3pPr marL="1218600" indent="0">
              <a:buNone/>
              <a:defRPr sz="3200"/>
            </a:lvl3pPr>
            <a:lvl4pPr marL="1827893" indent="0">
              <a:buNone/>
              <a:defRPr sz="2700"/>
            </a:lvl4pPr>
            <a:lvl5pPr marL="2437198" indent="0">
              <a:buNone/>
              <a:defRPr sz="2700"/>
            </a:lvl5pPr>
            <a:lvl6pPr marL="3046480" indent="0">
              <a:buNone/>
              <a:defRPr sz="2700"/>
            </a:lvl6pPr>
            <a:lvl7pPr marL="3655763" indent="0">
              <a:buNone/>
              <a:defRPr sz="2700"/>
            </a:lvl7pPr>
            <a:lvl8pPr marL="4265067" indent="0">
              <a:buNone/>
              <a:defRPr sz="2700"/>
            </a:lvl8pPr>
            <a:lvl9pPr marL="4874361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283" indent="0">
              <a:buNone/>
              <a:defRPr sz="1900"/>
            </a:lvl2pPr>
            <a:lvl3pPr marL="1218600" indent="0">
              <a:buNone/>
              <a:defRPr sz="1600"/>
            </a:lvl3pPr>
            <a:lvl4pPr marL="1827893" indent="0">
              <a:buNone/>
              <a:defRPr sz="1300"/>
            </a:lvl4pPr>
            <a:lvl5pPr marL="2437198" indent="0">
              <a:buNone/>
              <a:defRPr sz="1300"/>
            </a:lvl5pPr>
            <a:lvl6pPr marL="3046480" indent="0">
              <a:buNone/>
              <a:defRPr sz="1300"/>
            </a:lvl6pPr>
            <a:lvl7pPr marL="3655763" indent="0">
              <a:buNone/>
              <a:defRPr sz="1300"/>
            </a:lvl7pPr>
            <a:lvl8pPr marL="4265067" indent="0">
              <a:buNone/>
              <a:defRPr sz="1300"/>
            </a:lvl8pPr>
            <a:lvl9pPr marL="4874361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5DD8251-F3EF-44D3-A996-1C97B83D167E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EE37881-EB00-438E-BABA-E0F16A1B55B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514129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D32FDC5-5960-4FEA-948E-DA6975E1E67E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EC21936-4642-4AE6-8F4C-65B2E1C0942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968325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5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5" y="36515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1B526CE-BE31-42AF-9221-86B08E459EE5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E41E921-526A-4DCF-9E74-F046F5DCE22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856949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395" indent="0" algn="ctr">
              <a:buNone/>
              <a:defRPr sz="2700"/>
            </a:lvl2pPr>
            <a:lvl3pPr marL="1218810" indent="0" algn="ctr">
              <a:buNone/>
              <a:defRPr sz="2400"/>
            </a:lvl3pPr>
            <a:lvl4pPr marL="1828210" indent="0" algn="ctr">
              <a:buNone/>
              <a:defRPr sz="2100"/>
            </a:lvl4pPr>
            <a:lvl5pPr marL="2437618" indent="0" algn="ctr">
              <a:buNone/>
              <a:defRPr sz="2100"/>
            </a:lvl5pPr>
            <a:lvl6pPr marL="3047012" indent="0" algn="ctr">
              <a:buNone/>
              <a:defRPr sz="2100"/>
            </a:lvl6pPr>
            <a:lvl7pPr marL="3656407" indent="0" algn="ctr">
              <a:buNone/>
              <a:defRPr sz="2100"/>
            </a:lvl7pPr>
            <a:lvl8pPr marL="4265813" indent="0" algn="ctr">
              <a:buNone/>
              <a:defRPr sz="2100"/>
            </a:lvl8pPr>
            <a:lvl9pPr marL="487521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32B2A89-7B20-41C8-9E6D-6FCC15F0B1F2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6693781-54C6-4001-B4F5-C73BEEC06D5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15521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985AA68-0287-4C6A-98A8-FA801D8D1FD6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5C2BF68-A0AD-400A-A650-4EC063FFE4E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709690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9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39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881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2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3761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4701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5640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6581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7521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D44C3EF-28BB-4662-AB01-AAD7E18D3CEE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CCE4D3F-A5F8-4AD2-A80A-94FD0DFB87D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3290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637D3-F09A-44D3-AE9A-B7BCE782C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799CC7E-9735-4FAD-ADE9-AE20E70E3F3C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5E0DB66-F9AF-48BF-A4DD-CD85413BA09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762071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95" indent="0">
              <a:buNone/>
              <a:defRPr sz="2700" b="1"/>
            </a:lvl2pPr>
            <a:lvl3pPr marL="1218810" indent="0">
              <a:buNone/>
              <a:defRPr sz="2400" b="1"/>
            </a:lvl3pPr>
            <a:lvl4pPr marL="1828210" indent="0">
              <a:buNone/>
              <a:defRPr sz="2100" b="1"/>
            </a:lvl4pPr>
            <a:lvl5pPr marL="2437618" indent="0">
              <a:buNone/>
              <a:defRPr sz="2100" b="1"/>
            </a:lvl5pPr>
            <a:lvl6pPr marL="3047012" indent="0">
              <a:buNone/>
              <a:defRPr sz="2100" b="1"/>
            </a:lvl6pPr>
            <a:lvl7pPr marL="3656407" indent="0">
              <a:buNone/>
              <a:defRPr sz="2100" b="1"/>
            </a:lvl7pPr>
            <a:lvl8pPr marL="4265813" indent="0">
              <a:buNone/>
              <a:defRPr sz="2100" b="1"/>
            </a:lvl8pPr>
            <a:lvl9pPr marL="487521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7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95" indent="0">
              <a:buNone/>
              <a:defRPr sz="2700" b="1"/>
            </a:lvl2pPr>
            <a:lvl3pPr marL="1218810" indent="0">
              <a:buNone/>
              <a:defRPr sz="2400" b="1"/>
            </a:lvl3pPr>
            <a:lvl4pPr marL="1828210" indent="0">
              <a:buNone/>
              <a:defRPr sz="2100" b="1"/>
            </a:lvl4pPr>
            <a:lvl5pPr marL="2437618" indent="0">
              <a:buNone/>
              <a:defRPr sz="2100" b="1"/>
            </a:lvl5pPr>
            <a:lvl6pPr marL="3047012" indent="0">
              <a:buNone/>
              <a:defRPr sz="2100" b="1"/>
            </a:lvl6pPr>
            <a:lvl7pPr marL="3656407" indent="0">
              <a:buNone/>
              <a:defRPr sz="2100" b="1"/>
            </a:lvl7pPr>
            <a:lvl8pPr marL="4265813" indent="0">
              <a:buNone/>
              <a:defRPr sz="2100" b="1"/>
            </a:lvl8pPr>
            <a:lvl9pPr marL="487521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7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826832A-0BF3-424F-96A5-D8E73C44EE5A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D222BE8-1909-4B7D-8C0B-56CEDF136D4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608077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4147514-6C2E-42F8-80C5-3CDC493BEF84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AC7D451-D375-43D6-A20C-E24B335581A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792716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578ADEF-F76F-4B0D-A029-DC6DFA552ADC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9DE8A1E-5059-4935-92B1-89EE7687A90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032928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6"/>
            <a:ext cx="6172200" cy="48736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395" indent="0">
              <a:buNone/>
              <a:defRPr sz="1900"/>
            </a:lvl2pPr>
            <a:lvl3pPr marL="1218810" indent="0">
              <a:buNone/>
              <a:defRPr sz="1600"/>
            </a:lvl3pPr>
            <a:lvl4pPr marL="1828210" indent="0">
              <a:buNone/>
              <a:defRPr sz="1300"/>
            </a:lvl4pPr>
            <a:lvl5pPr marL="2437618" indent="0">
              <a:buNone/>
              <a:defRPr sz="1300"/>
            </a:lvl5pPr>
            <a:lvl6pPr marL="3047012" indent="0">
              <a:buNone/>
              <a:defRPr sz="1300"/>
            </a:lvl6pPr>
            <a:lvl7pPr marL="3656407" indent="0">
              <a:buNone/>
              <a:defRPr sz="1300"/>
            </a:lvl7pPr>
            <a:lvl8pPr marL="4265813" indent="0">
              <a:buNone/>
              <a:defRPr sz="1300"/>
            </a:lvl8pPr>
            <a:lvl9pPr marL="487521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C7C6BBA-88BF-4996-811A-36819F54610F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EB4D9A2-2B16-4626-904C-494ECD6DFE8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180711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395" indent="0">
              <a:buNone/>
              <a:defRPr sz="3700"/>
            </a:lvl2pPr>
            <a:lvl3pPr marL="1218810" indent="0">
              <a:buNone/>
              <a:defRPr sz="3200"/>
            </a:lvl3pPr>
            <a:lvl4pPr marL="1828210" indent="0">
              <a:buNone/>
              <a:defRPr sz="2700"/>
            </a:lvl4pPr>
            <a:lvl5pPr marL="2437618" indent="0">
              <a:buNone/>
              <a:defRPr sz="2700"/>
            </a:lvl5pPr>
            <a:lvl6pPr marL="3047012" indent="0">
              <a:buNone/>
              <a:defRPr sz="2700"/>
            </a:lvl6pPr>
            <a:lvl7pPr marL="3656407" indent="0">
              <a:buNone/>
              <a:defRPr sz="2700"/>
            </a:lvl7pPr>
            <a:lvl8pPr marL="4265813" indent="0">
              <a:buNone/>
              <a:defRPr sz="2700"/>
            </a:lvl8pPr>
            <a:lvl9pPr marL="4875215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395" indent="0">
              <a:buNone/>
              <a:defRPr sz="1900"/>
            </a:lvl2pPr>
            <a:lvl3pPr marL="1218810" indent="0">
              <a:buNone/>
              <a:defRPr sz="1600"/>
            </a:lvl3pPr>
            <a:lvl4pPr marL="1828210" indent="0">
              <a:buNone/>
              <a:defRPr sz="1300"/>
            </a:lvl4pPr>
            <a:lvl5pPr marL="2437618" indent="0">
              <a:buNone/>
              <a:defRPr sz="1300"/>
            </a:lvl5pPr>
            <a:lvl6pPr marL="3047012" indent="0">
              <a:buNone/>
              <a:defRPr sz="1300"/>
            </a:lvl6pPr>
            <a:lvl7pPr marL="3656407" indent="0">
              <a:buNone/>
              <a:defRPr sz="1300"/>
            </a:lvl7pPr>
            <a:lvl8pPr marL="4265813" indent="0">
              <a:buNone/>
              <a:defRPr sz="1300"/>
            </a:lvl8pPr>
            <a:lvl9pPr marL="487521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1AC1D1A-2FCF-44C4-8436-2C139268DEF5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D0DC156-D1A8-4711-96BB-ABF3F01A0B0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300060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BC11ABF-896E-4413-900D-113871432D8D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2BD2806-E2CE-4897-AC86-42EAFF138C7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372933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2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7" y="365142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ADFF400-3949-47DC-B2AF-9B597F77D972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F52EF37-90CC-488E-A007-485A4A2475F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108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BA593-360D-4AF6-B965-C41DF333D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2C77F-C091-4F8B-971D-AE038E92C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D90F16-416B-4847-890B-D863C80A5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6713"/>
            <a:ext cx="1051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24" tIns="60912" rIns="121824" bIns="609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7213"/>
            <a:ext cx="105156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24" tIns="60912" rIns="121824" bIns="609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6713"/>
          </a:xfrm>
          <a:prstGeom prst="rect">
            <a:avLst/>
          </a:prstGeom>
        </p:spPr>
        <p:txBody>
          <a:bodyPr vert="horz" lIns="121824" tIns="60912" rIns="121824" bIns="60912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fld id="{E3525664-6210-4765-8833-BEE8CEAF99A7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6713"/>
          </a:xfrm>
          <a:prstGeom prst="rect">
            <a:avLst/>
          </a:prstGeom>
        </p:spPr>
        <p:txBody>
          <a:bodyPr vert="horz" lIns="121824" tIns="60912" rIns="121824" bIns="60912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6713"/>
          </a:xfrm>
          <a:prstGeom prst="rect">
            <a:avLst/>
          </a:prstGeom>
        </p:spPr>
        <p:txBody>
          <a:bodyPr vert="horz" wrap="square" lIns="121824" tIns="60912" rIns="121824" bIns="60912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6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8AD8D58-F88A-4C53-B261-5295AA10F4E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1250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5pPr>
      <a:lvl6pPr marL="609027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6pPr>
      <a:lvl7pPr marL="121812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7pPr>
      <a:lvl8pPr marL="1827168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8pPr>
      <a:lvl9pPr marL="2436238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9pPr>
    </p:titleStyle>
    <p:bodyStyle>
      <a:lvl1pPr marL="301625" indent="-301625" algn="l" rtl="0" eaLnBrk="0" fontAlgn="base" hangingPunct="0">
        <a:lnSpc>
          <a:spcPct val="90000"/>
        </a:lnSpc>
        <a:spcBef>
          <a:spcPts val="1338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1225" indent="-301625" algn="l" rtl="0" eaLnBrk="0" fontAlgn="base" hangingPunct="0">
        <a:lnSpc>
          <a:spcPct val="90000"/>
        </a:lnSpc>
        <a:spcBef>
          <a:spcPts val="663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0825" indent="-301625" algn="l" rtl="0" eaLnBrk="0" fontAlgn="base" hangingPunct="0">
        <a:lnSpc>
          <a:spcPct val="90000"/>
        </a:lnSpc>
        <a:spcBef>
          <a:spcPts val="663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25" indent="-301625" algn="l" rtl="0" eaLnBrk="0" fontAlgn="base" hangingPunct="0">
        <a:lnSpc>
          <a:spcPct val="90000"/>
        </a:lnSpc>
        <a:spcBef>
          <a:spcPts val="663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38438" indent="-301625" algn="l" rtl="0" eaLnBrk="0" fontAlgn="base" hangingPunct="0">
        <a:lnSpc>
          <a:spcPct val="90000"/>
        </a:lnSpc>
        <a:spcBef>
          <a:spcPts val="663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49776" indent="-304512" algn="l" defTabSz="121812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848" indent="-304512" algn="l" defTabSz="121812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896" indent="-304512" algn="l" defTabSz="121812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944" indent="-304512" algn="l" defTabSz="121812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1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27" algn="l" defTabSz="12181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120" algn="l" defTabSz="12181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168" algn="l" defTabSz="12181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238" algn="l" defTabSz="12181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264" algn="l" defTabSz="12181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291" algn="l" defTabSz="12181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360" algn="l" defTabSz="12181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413" algn="l" defTabSz="12181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6713"/>
            <a:ext cx="1051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45" tIns="60922" rIns="121845" bIns="609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7213"/>
            <a:ext cx="105156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45" tIns="60922" rIns="121845" bIns="609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6713"/>
          </a:xfrm>
          <a:prstGeom prst="rect">
            <a:avLst/>
          </a:prstGeom>
        </p:spPr>
        <p:txBody>
          <a:bodyPr vert="horz" lIns="121845" tIns="60922" rIns="121845" bIns="60922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fld id="{D7052D7B-2CB4-4E75-9FC9-A7BD011C43D0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6713"/>
          </a:xfrm>
          <a:prstGeom prst="rect">
            <a:avLst/>
          </a:prstGeom>
        </p:spPr>
        <p:txBody>
          <a:bodyPr vert="horz" lIns="121845" tIns="60922" rIns="121845" bIns="60922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6713"/>
          </a:xfrm>
          <a:prstGeom prst="rect">
            <a:avLst/>
          </a:prstGeom>
        </p:spPr>
        <p:txBody>
          <a:bodyPr vert="horz" wrap="square" lIns="121845" tIns="60922" rIns="121845" bIns="60922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6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0C2E02C-5298-49BE-8395-A01B610C40A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0920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5pPr>
      <a:lvl6pPr marL="609155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6pPr>
      <a:lvl7pPr marL="121836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7pPr>
      <a:lvl8pPr marL="182753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8pPr>
      <a:lvl9pPr marL="2436718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9pPr>
    </p:titleStyle>
    <p:bodyStyle>
      <a:lvl1pPr marL="301625" indent="-301625" algn="l" rtl="0" eaLnBrk="0" fontAlgn="base" hangingPunct="0">
        <a:lnSpc>
          <a:spcPct val="90000"/>
        </a:lnSpc>
        <a:spcBef>
          <a:spcPts val="1338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1225" indent="-301625" algn="l" rtl="0" eaLnBrk="0" fontAlgn="base" hangingPunct="0">
        <a:lnSpc>
          <a:spcPct val="90000"/>
        </a:lnSpc>
        <a:spcBef>
          <a:spcPts val="663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0825" indent="-301625" algn="l" rtl="0" eaLnBrk="0" fontAlgn="base" hangingPunct="0">
        <a:lnSpc>
          <a:spcPct val="90000"/>
        </a:lnSpc>
        <a:spcBef>
          <a:spcPts val="663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25" indent="-301625" algn="l" rtl="0" eaLnBrk="0" fontAlgn="base" hangingPunct="0">
        <a:lnSpc>
          <a:spcPct val="90000"/>
        </a:lnSpc>
        <a:spcBef>
          <a:spcPts val="663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40025" indent="-301625" algn="l" rtl="0" eaLnBrk="0" fontAlgn="base" hangingPunct="0">
        <a:lnSpc>
          <a:spcPct val="90000"/>
        </a:lnSpc>
        <a:spcBef>
          <a:spcPts val="663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50448" indent="-304576" algn="l" defTabSz="121836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637" indent="-304576" algn="l" defTabSz="121836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808" indent="-304576" algn="l" defTabSz="121836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979" indent="-304576" algn="l" defTabSz="121836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55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60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30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718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872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027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213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385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56" tIns="60928" rIns="121856" bIns="609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56" tIns="60928" rIns="121856" bIns="609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813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56" tIns="60928" rIns="121856" bIns="60928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900">
                <a:solidFill>
                  <a:srgbClr val="000000"/>
                </a:solidFill>
                <a:latin typeface="Arial"/>
                <a:cs typeface="Arial" pitchFamily="34" charset="0"/>
              </a:defRPr>
            </a:lvl1pPr>
          </a:lstStyle>
          <a:p>
            <a:pPr algn="l">
              <a:defRPr/>
            </a:pPr>
            <a:endParaRPr lang="en-US" alt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813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56" tIns="60928" rIns="121856" bIns="60928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900">
                <a:solidFill>
                  <a:srgbClr val="000000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813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56" tIns="60928" rIns="121856" bIns="60928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900">
                <a:solidFill>
                  <a:srgbClr val="000000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fld id="{DC084F54-8D9C-413F-9FD1-29BF9C87D7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45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5pPr>
      <a:lvl6pPr marL="609219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6pPr>
      <a:lvl7pPr marL="121848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7pPr>
      <a:lvl8pPr marL="1827712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8pPr>
      <a:lvl9pPr marL="2436958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9pPr>
    </p:titleStyle>
    <p:bodyStyle>
      <a:lvl1pPr marL="454025" indent="-454025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87425" indent="-377825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20825" indent="-3016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0425" indent="-301625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40025" indent="-301625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350784" indent="-304608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60032" indent="-304608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69264" indent="-304608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78496" indent="-304608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19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80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12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958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176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395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640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873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813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900">
                <a:solidFill>
                  <a:srgbClr val="000000"/>
                </a:solidFill>
                <a:latin typeface="Arial"/>
                <a:cs typeface="Arial" pitchFamily="34" charset="0"/>
              </a:defRPr>
            </a:lvl1pPr>
          </a:lstStyle>
          <a:p>
            <a:pPr algn="l">
              <a:defRPr/>
            </a:pPr>
            <a:endParaRPr lang="en-US" alt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813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900">
                <a:solidFill>
                  <a:srgbClr val="000000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813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900">
                <a:solidFill>
                  <a:srgbClr val="000000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fld id="{F22B6625-846C-48D7-9D2F-263455AC1B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23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5pPr>
      <a:lvl6pPr marL="609379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6pPr>
      <a:lvl7pPr marL="121878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7pPr>
      <a:lvl8pPr marL="1828165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8pPr>
      <a:lvl9pPr marL="2437558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9pPr>
    </p:titleStyle>
    <p:bodyStyle>
      <a:lvl1pPr marL="454025" indent="-454025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87425" indent="-377825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20825" indent="-3016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0425" indent="-301625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40025" indent="-301625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351624" indent="-304688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61018" indent="-304688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70404" indent="-304688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79789" indent="-304688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79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80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558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936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315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707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093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6713"/>
            <a:ext cx="1051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66" tIns="60933" rIns="121866" bIns="609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7213"/>
            <a:ext cx="105156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66" tIns="60933" rIns="121866" bIns="609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6713"/>
          </a:xfrm>
          <a:prstGeom prst="rect">
            <a:avLst/>
          </a:prstGeom>
        </p:spPr>
        <p:txBody>
          <a:bodyPr vert="horz" lIns="121866" tIns="60933" rIns="121866" bIns="60933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fld id="{13E8F3CF-EB39-405B-988B-341BD4AE992D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6713"/>
          </a:xfrm>
          <a:prstGeom prst="rect">
            <a:avLst/>
          </a:prstGeom>
        </p:spPr>
        <p:txBody>
          <a:bodyPr vert="horz" lIns="121866" tIns="60933" rIns="121866" bIns="60933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6713"/>
          </a:xfrm>
          <a:prstGeom prst="rect">
            <a:avLst/>
          </a:prstGeom>
        </p:spPr>
        <p:txBody>
          <a:bodyPr vert="horz" wrap="square" lIns="121866" tIns="60933" rIns="121866" bIns="60933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6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6E44F2-ADF0-4650-94CD-2E3258D5D9F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1953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5pPr>
      <a:lvl6pPr marL="609283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6pPr>
      <a:lvl7pPr marL="121860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7pPr>
      <a:lvl8pPr marL="1827893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8pPr>
      <a:lvl9pPr marL="2437198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9pPr>
    </p:titleStyle>
    <p:bodyStyle>
      <a:lvl1pPr marL="301625" indent="-301625" algn="l" rtl="0" eaLnBrk="0" fontAlgn="base" hangingPunct="0">
        <a:lnSpc>
          <a:spcPct val="90000"/>
        </a:lnSpc>
        <a:spcBef>
          <a:spcPts val="1338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1225" indent="-301625" algn="l" rtl="0" eaLnBrk="0" fontAlgn="base" hangingPunct="0">
        <a:lnSpc>
          <a:spcPct val="90000"/>
        </a:lnSpc>
        <a:spcBef>
          <a:spcPts val="663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0825" indent="-301625" algn="l" rtl="0" eaLnBrk="0" fontAlgn="base" hangingPunct="0">
        <a:lnSpc>
          <a:spcPct val="90000"/>
        </a:lnSpc>
        <a:spcBef>
          <a:spcPts val="663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25" indent="-301625" algn="l" rtl="0" eaLnBrk="0" fontAlgn="base" hangingPunct="0">
        <a:lnSpc>
          <a:spcPct val="90000"/>
        </a:lnSpc>
        <a:spcBef>
          <a:spcPts val="663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40025" indent="-301625" algn="l" rtl="0" eaLnBrk="0" fontAlgn="base" hangingPunct="0">
        <a:lnSpc>
          <a:spcPct val="90000"/>
        </a:lnSpc>
        <a:spcBef>
          <a:spcPts val="663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51120" indent="-304640" algn="l" defTabSz="12186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426" indent="-304640" algn="l" defTabSz="12186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720" indent="-304640" algn="l" defTabSz="12186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013" indent="-304640" algn="l" defTabSz="12186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83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00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893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198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480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763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067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361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6713"/>
            <a:ext cx="1051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5" tIns="60942" rIns="121885" bIns="609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7213"/>
            <a:ext cx="105156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5" tIns="60942" rIns="121885" bIns="609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6713"/>
          </a:xfrm>
          <a:prstGeom prst="rect">
            <a:avLst/>
          </a:prstGeom>
        </p:spPr>
        <p:txBody>
          <a:bodyPr vert="horz" lIns="121885" tIns="60942" rIns="121885" bIns="60942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fld id="{B68F962F-DCA8-4B7E-9979-960C2A840448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6713"/>
          </a:xfrm>
          <a:prstGeom prst="rect">
            <a:avLst/>
          </a:prstGeom>
        </p:spPr>
        <p:txBody>
          <a:bodyPr vert="horz" lIns="121885" tIns="60942" rIns="121885" bIns="60942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6713"/>
          </a:xfrm>
          <a:prstGeom prst="rect">
            <a:avLst/>
          </a:prstGeom>
        </p:spPr>
        <p:txBody>
          <a:bodyPr vert="horz" wrap="square" lIns="121885" tIns="60942" rIns="121885" bIns="60942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6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BD2ADF8-214E-49BB-B3BA-BCC44BAD6F8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7726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5pPr>
      <a:lvl6pPr marL="609395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6pPr>
      <a:lvl7pPr marL="121881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7pPr>
      <a:lvl8pPr marL="182821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8pPr>
      <a:lvl9pPr marL="2437618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9pPr>
    </p:titleStyle>
    <p:bodyStyle>
      <a:lvl1pPr marL="301625" indent="-301625" algn="l" rtl="0" eaLnBrk="0" fontAlgn="base" hangingPunct="0">
        <a:lnSpc>
          <a:spcPct val="90000"/>
        </a:lnSpc>
        <a:spcBef>
          <a:spcPts val="1338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1225" indent="-301625" algn="l" rtl="0" eaLnBrk="0" fontAlgn="base" hangingPunct="0">
        <a:lnSpc>
          <a:spcPct val="90000"/>
        </a:lnSpc>
        <a:spcBef>
          <a:spcPts val="663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0825" indent="-301625" algn="l" rtl="0" eaLnBrk="0" fontAlgn="base" hangingPunct="0">
        <a:lnSpc>
          <a:spcPct val="90000"/>
        </a:lnSpc>
        <a:spcBef>
          <a:spcPts val="663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25" indent="-301625" algn="l" rtl="0" eaLnBrk="0" fontAlgn="base" hangingPunct="0">
        <a:lnSpc>
          <a:spcPct val="90000"/>
        </a:lnSpc>
        <a:spcBef>
          <a:spcPts val="663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40025" indent="-301625" algn="l" rtl="0" eaLnBrk="0" fontAlgn="base" hangingPunct="0">
        <a:lnSpc>
          <a:spcPct val="90000"/>
        </a:lnSpc>
        <a:spcBef>
          <a:spcPts val="663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51708" indent="-304696" algn="l" defTabSz="12188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7" indent="-304696" algn="l" defTabSz="12188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8" indent="-304696" algn="l" defTabSz="12188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8" indent="-304696" algn="l" defTabSz="12188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95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10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10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18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12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407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e.vnn.vn/dataimages/original/images91225_nonla4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gif"/><Relationship Id="rId5" Type="http://schemas.openxmlformats.org/officeDocument/2006/relationships/image" Target="../media/image39.png"/><Relationship Id="rId4" Type="http://schemas.openxmlformats.org/officeDocument/2006/relationships/image" Target="../media/image3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14.tinmoi.vn/img.php/1/200712/original/images1463958_9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0"/>
            <a:ext cx="12280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938" y="198438"/>
            <a:ext cx="1162050" cy="1160462"/>
          </a:xfrm>
        </p:spPr>
      </p:pic>
      <p:sp>
        <p:nvSpPr>
          <p:cNvPr id="8" name="Title 1"/>
          <p:cNvSpPr txBox="1"/>
          <p:nvPr/>
        </p:nvSpPr>
        <p:spPr>
          <a:xfrm>
            <a:off x="1987550" y="296863"/>
            <a:ext cx="10185400" cy="1333500"/>
          </a:xfrm>
          <a:prstGeom prst="rect">
            <a:avLst/>
          </a:prstGeom>
        </p:spPr>
        <p:txBody>
          <a:bodyPr lIns="121816" tIns="60908" rIns="121816" bIns="60908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4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4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</a:t>
            </a:r>
          </a:p>
        </p:txBody>
      </p:sp>
      <p:grpSp>
        <p:nvGrpSpPr>
          <p:cNvPr id="94213" name="Group 13"/>
          <p:cNvGrpSpPr>
            <a:grpSpLocks/>
          </p:cNvGrpSpPr>
          <p:nvPr/>
        </p:nvGrpSpPr>
        <p:grpSpPr bwMode="auto">
          <a:xfrm>
            <a:off x="4165600" y="1701800"/>
            <a:ext cx="5199063" cy="0"/>
            <a:chOff x="2528099" y="-76200"/>
            <a:chExt cx="5196976" cy="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528099" y="-76200"/>
              <a:ext cx="519697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2528099" y="-76200"/>
              <a:ext cx="269766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8180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10136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599"/>
            <a:ext cx="5486400" cy="643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410200" y="6260880"/>
            <a:ext cx="2065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Dân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tộc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Nùng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pic>
        <p:nvPicPr>
          <p:cNvPr id="8196" name="Picture 4" descr="anh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44475"/>
            <a:ext cx="4495800" cy="636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anh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3000" cy="679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1157697523234_giug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21679"/>
            <a:ext cx="5729501" cy="649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267200" y="6096001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Arial" charset="0"/>
              </a:rPr>
              <a:t>Dân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charset="0"/>
              </a:rPr>
              <a:t>tộc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charset="0"/>
              </a:rPr>
              <a:t>Mông</a:t>
            </a:r>
            <a:endParaRPr lang="en-US" sz="2800" b="1" i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odai167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152400" y="45085"/>
            <a:ext cx="5562600" cy="676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images91225_nonla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6477002" y="99435"/>
            <a:ext cx="5333998" cy="671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5105400" y="6019801"/>
            <a:ext cx="24016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tộc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Kinh</a:t>
            </a:r>
            <a:endParaRPr lang="en-US" sz="2800" b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04801" y="1524001"/>
            <a:ext cx="11733214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3600" dirty="0" err="1">
                <a:latin typeface="Arial" charset="0"/>
              </a:rPr>
              <a:t>Em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hãy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kể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tên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một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số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dân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tộc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ít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người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sống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trên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địa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bàn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tỉnh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Đồng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Nai</a:t>
            </a:r>
            <a:r>
              <a:rPr lang="en-US" sz="3600" dirty="0">
                <a:latin typeface="Arial" charset="0"/>
              </a:rPr>
              <a:t> ?</a:t>
            </a:r>
            <a:r>
              <a:rPr lang="en-US" dirty="0">
                <a:latin typeface="Arial" charset="0"/>
              </a:rPr>
              <a:t> </a:t>
            </a:r>
          </a:p>
          <a:p>
            <a:pPr algn="l"/>
            <a:r>
              <a:rPr lang="en-US" sz="3600" i="1" dirty="0" err="1">
                <a:solidFill>
                  <a:schemeClr val="accent2"/>
                </a:solidFill>
                <a:latin typeface="Arial" charset="0"/>
              </a:rPr>
              <a:t>Dân</a:t>
            </a:r>
            <a:r>
              <a:rPr lang="en-US" sz="36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  <a:latin typeface="Arial" charset="0"/>
              </a:rPr>
              <a:t>tộc</a:t>
            </a:r>
            <a:r>
              <a:rPr lang="en-US" sz="36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  <a:latin typeface="Arial" charset="0"/>
              </a:rPr>
              <a:t>Stiêng</a:t>
            </a:r>
            <a:r>
              <a:rPr lang="en-US" sz="3600" i="1" dirty="0">
                <a:solidFill>
                  <a:schemeClr val="accent2"/>
                </a:solidFill>
                <a:latin typeface="Arial" charset="0"/>
              </a:rPr>
              <a:t>.</a:t>
            </a:r>
          </a:p>
          <a:p>
            <a:pPr algn="l"/>
            <a:r>
              <a:rPr lang="en-US" sz="3600" i="1" dirty="0" err="1">
                <a:solidFill>
                  <a:schemeClr val="accent2"/>
                </a:solidFill>
                <a:latin typeface="Arial" charset="0"/>
              </a:rPr>
              <a:t>Dân</a:t>
            </a:r>
            <a:r>
              <a:rPr lang="en-US" sz="36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  <a:latin typeface="Arial" charset="0"/>
              </a:rPr>
              <a:t>tộc</a:t>
            </a:r>
            <a:r>
              <a:rPr lang="en-US" sz="36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  <a:latin typeface="Arial" charset="0"/>
              </a:rPr>
              <a:t>Chơ</a:t>
            </a:r>
            <a:r>
              <a:rPr lang="en-US" sz="3600" i="1" dirty="0">
                <a:solidFill>
                  <a:schemeClr val="accent2"/>
                </a:solidFill>
                <a:latin typeface="Arial" charset="0"/>
              </a:rPr>
              <a:t>-ro.</a:t>
            </a:r>
          </a:p>
          <a:p>
            <a:pPr algn="l"/>
            <a:r>
              <a:rPr lang="en-US" sz="3600" i="1" dirty="0" err="1">
                <a:solidFill>
                  <a:schemeClr val="accent2"/>
                </a:solidFill>
                <a:latin typeface="Arial" charset="0"/>
              </a:rPr>
              <a:t>Dân</a:t>
            </a:r>
            <a:r>
              <a:rPr lang="en-US" sz="36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  <a:latin typeface="Arial" charset="0"/>
              </a:rPr>
              <a:t>tộc</a:t>
            </a:r>
            <a:r>
              <a:rPr lang="en-US" sz="36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  <a:latin typeface="Arial" charset="0"/>
              </a:rPr>
              <a:t>Mạ</a:t>
            </a:r>
            <a:endParaRPr lang="en-US" sz="3600" i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828800" y="1"/>
            <a:ext cx="6542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600">
                <a:latin typeface="Arial" charset="0"/>
              </a:rPr>
              <a:t>Nước ta có bao nhiêu dân tộc?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905000" y="685801"/>
            <a:ext cx="652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600" i="1">
                <a:solidFill>
                  <a:srgbClr val="FF0066"/>
                </a:solidFill>
                <a:latin typeface="Arial" charset="0"/>
              </a:rPr>
              <a:t>Nước ta có 54 dân tộc anh 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2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413125" y="727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590550" y="1443841"/>
            <a:ext cx="11582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3600" dirty="0" err="1">
                <a:latin typeface="Arial" charset="0"/>
              </a:rPr>
              <a:t>Dân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tộc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nào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có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số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dân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đông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nhất</a:t>
            </a:r>
            <a:r>
              <a:rPr lang="en-US" sz="3600" dirty="0">
                <a:latin typeface="Arial" charset="0"/>
              </a:rPr>
              <a:t>? </a:t>
            </a:r>
            <a:r>
              <a:rPr lang="en-US" sz="3600" dirty="0" err="1">
                <a:latin typeface="Arial" charset="0"/>
              </a:rPr>
              <a:t>Sống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chủ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yếu</a:t>
            </a:r>
            <a:r>
              <a:rPr lang="en-US" sz="3600" dirty="0">
                <a:latin typeface="Arial" charset="0"/>
              </a:rPr>
              <a:t> ở </a:t>
            </a:r>
            <a:r>
              <a:rPr lang="en-US" sz="3600" dirty="0" err="1">
                <a:latin typeface="Arial" charset="0"/>
              </a:rPr>
              <a:t>đâu</a:t>
            </a:r>
            <a:r>
              <a:rPr lang="en-US" sz="3600" dirty="0">
                <a:latin typeface="Arial" charset="0"/>
              </a:rPr>
              <a:t>? </a:t>
            </a:r>
          </a:p>
          <a:p>
            <a:pPr algn="l"/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Dân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tộc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kinh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có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số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dân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đông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nhất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,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sống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tập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trung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ở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các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vùng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đồng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bằng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,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các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vùng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ven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biển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. </a:t>
            </a:r>
          </a:p>
          <a:p>
            <a:pPr algn="l"/>
            <a:r>
              <a:rPr lang="en-US" sz="3600" dirty="0" err="1">
                <a:latin typeface="Arial" charset="0"/>
              </a:rPr>
              <a:t>Các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dân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tộc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ít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người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thường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sống</a:t>
            </a:r>
            <a:r>
              <a:rPr lang="en-US" sz="3600" dirty="0">
                <a:latin typeface="Arial" charset="0"/>
              </a:rPr>
              <a:t> ở </a:t>
            </a:r>
            <a:r>
              <a:rPr lang="en-US" sz="3600" dirty="0" err="1">
                <a:latin typeface="Arial" charset="0"/>
              </a:rPr>
              <a:t>đâu</a:t>
            </a:r>
            <a:r>
              <a:rPr lang="en-US" sz="3600" dirty="0">
                <a:latin typeface="Arial" charset="0"/>
              </a:rPr>
              <a:t>?</a:t>
            </a:r>
          </a:p>
          <a:p>
            <a:pPr algn="l"/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Các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dân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tộc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ít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người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sống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chủ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yếu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ở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các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vùng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núi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và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cao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nguyên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85800" y="762000"/>
            <a:ext cx="113538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2/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Mật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số</a:t>
            </a:r>
            <a:endParaRPr lang="en-US" sz="3600" b="1" dirty="0">
              <a:solidFill>
                <a:srgbClr val="FF0000"/>
              </a:solidFill>
              <a:latin typeface="Arial" charset="0"/>
            </a:endParaRPr>
          </a:p>
          <a:p>
            <a:pPr algn="l"/>
            <a:endParaRPr lang="en-US" sz="3200" dirty="0">
              <a:latin typeface="Arial" charset="0"/>
            </a:endParaRPr>
          </a:p>
          <a:p>
            <a:pPr algn="l"/>
            <a:r>
              <a:rPr lang="en-US" sz="3200" dirty="0" err="1">
                <a:latin typeface="Arial" charset="0"/>
              </a:rPr>
              <a:t>Em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hiểu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thế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nào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là</a:t>
            </a:r>
            <a:r>
              <a:rPr lang="en-US" sz="3200" dirty="0">
                <a:latin typeface="Arial" charset="0"/>
              </a:rPr>
              <a:t>  </a:t>
            </a:r>
            <a:r>
              <a:rPr lang="en-US" sz="3200" dirty="0" err="1">
                <a:latin typeface="Arial" charset="0"/>
              </a:rPr>
              <a:t>mật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độ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dân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số</a:t>
            </a:r>
            <a:r>
              <a:rPr lang="en-US" sz="3200" dirty="0">
                <a:latin typeface="Arial" charset="0"/>
              </a:rPr>
              <a:t> ?</a:t>
            </a:r>
          </a:p>
          <a:p>
            <a:pPr algn="l"/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Mật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độ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dân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số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là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số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dân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trung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bình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sống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trên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1 km2 </a:t>
            </a:r>
          </a:p>
          <a:p>
            <a:pPr algn="l"/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diện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tích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đất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tự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nhiên</a:t>
            </a:r>
            <a:r>
              <a:rPr lang="en-US" sz="3200" dirty="0">
                <a:latin typeface="Arial" charset="0"/>
              </a:rPr>
              <a:t>.</a:t>
            </a:r>
          </a:p>
          <a:p>
            <a:pPr algn="l"/>
            <a:r>
              <a:rPr lang="en-US" sz="3200" u="sng" dirty="0" err="1">
                <a:latin typeface="Arial" charset="0"/>
              </a:rPr>
              <a:t>Ví</a:t>
            </a:r>
            <a:r>
              <a:rPr lang="en-US" sz="3200" u="sng" dirty="0">
                <a:latin typeface="Arial" charset="0"/>
              </a:rPr>
              <a:t> </a:t>
            </a:r>
            <a:r>
              <a:rPr lang="en-US" sz="3200" u="sng" dirty="0" err="1">
                <a:latin typeface="Arial" charset="0"/>
              </a:rPr>
              <a:t>dụ</a:t>
            </a:r>
            <a:r>
              <a:rPr lang="en-US" sz="3200" u="sng" dirty="0">
                <a:latin typeface="Arial" charset="0"/>
              </a:rPr>
              <a:t>:</a:t>
            </a:r>
            <a:r>
              <a:rPr lang="en-US" sz="3200" dirty="0">
                <a:latin typeface="Arial" charset="0"/>
              </a:rPr>
              <a:t> </a:t>
            </a:r>
          </a:p>
          <a:p>
            <a:pPr algn="l"/>
            <a:r>
              <a:rPr lang="en-US" sz="3200" dirty="0" err="1">
                <a:latin typeface="Arial" charset="0"/>
              </a:rPr>
              <a:t>Số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dân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huyện</a:t>
            </a:r>
            <a:r>
              <a:rPr lang="en-US" sz="3200" dirty="0">
                <a:latin typeface="Arial" charset="0"/>
              </a:rPr>
              <a:t> A: 	52000 </a:t>
            </a:r>
            <a:r>
              <a:rPr lang="en-US" sz="3200" dirty="0" err="1">
                <a:latin typeface="Arial" charset="0"/>
              </a:rPr>
              <a:t>người</a:t>
            </a:r>
            <a:r>
              <a:rPr lang="en-US" sz="3200" dirty="0">
                <a:latin typeface="Arial" charset="0"/>
              </a:rPr>
              <a:t>.</a:t>
            </a:r>
          </a:p>
          <a:p>
            <a:pPr algn="l"/>
            <a:r>
              <a:rPr lang="en-US" sz="3200" dirty="0" err="1">
                <a:latin typeface="Arial" charset="0"/>
              </a:rPr>
              <a:t>Diện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tích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đất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tự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nhiên</a:t>
            </a:r>
            <a:r>
              <a:rPr lang="en-US" sz="3200" dirty="0">
                <a:latin typeface="Arial" charset="0"/>
              </a:rPr>
              <a:t>: 250 km2.</a:t>
            </a:r>
          </a:p>
          <a:p>
            <a:pPr algn="l"/>
            <a:endParaRPr lang="en-US" sz="3200" b="1" i="1" dirty="0">
              <a:latin typeface="Arial" charset="0"/>
            </a:endParaRPr>
          </a:p>
          <a:p>
            <a:pPr algn="l"/>
            <a:r>
              <a:rPr lang="en-US" sz="3200" b="1" i="1" dirty="0">
                <a:solidFill>
                  <a:srgbClr val="FF3300"/>
                </a:solidFill>
                <a:latin typeface="Arial" charset="0"/>
              </a:rPr>
              <a:t>MẬT ĐỘ DÂN SỐ: 52000 : 250 = 208 </a:t>
            </a:r>
            <a:r>
              <a:rPr lang="en-US" sz="3200" b="1" i="1" dirty="0" err="1">
                <a:solidFill>
                  <a:srgbClr val="FF3300"/>
                </a:solidFill>
                <a:latin typeface="Arial" charset="0"/>
              </a:rPr>
              <a:t>người</a:t>
            </a:r>
            <a:r>
              <a:rPr lang="en-US" sz="3200" b="1" i="1" dirty="0">
                <a:solidFill>
                  <a:srgbClr val="FF3300"/>
                </a:solidFill>
                <a:latin typeface="Arial" charset="0"/>
              </a:rPr>
              <a:t>/ km2</a:t>
            </a:r>
          </a:p>
          <a:p>
            <a:pPr algn="l"/>
            <a:endParaRPr lang="en-US" sz="3200" b="1" i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27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09600" y="457201"/>
            <a:ext cx="11125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Nêu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nhận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xét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về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mật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độ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dân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số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nước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ta so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với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mật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độ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dân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số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thế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giới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và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một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số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nước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ở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Châu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Á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có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trong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bảng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sau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:</a:t>
            </a:r>
          </a:p>
          <a:p>
            <a:pPr algn="l"/>
            <a:endParaRPr lang="en-US" sz="3200" dirty="0"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33814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132773"/>
              </p:ext>
            </p:extLst>
          </p:nvPr>
        </p:nvGraphicFramePr>
        <p:xfrm>
          <a:off x="76200" y="2438400"/>
          <a:ext cx="12039600" cy="4267200"/>
        </p:xfrm>
        <a:graphic>
          <a:graphicData uri="http://schemas.openxmlformats.org/drawingml/2006/table">
            <a:tbl>
              <a:tblPr/>
              <a:tblGrid>
                <a:gridCol w="444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2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6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1248568" y="2755900"/>
            <a:ext cx="1944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1" dirty="0" err="1">
                <a:latin typeface="Arial" charset="0"/>
              </a:rPr>
              <a:t>Tên</a:t>
            </a:r>
            <a:r>
              <a:rPr lang="en-US" sz="3200" i="1" dirty="0">
                <a:latin typeface="Arial" charset="0"/>
              </a:rPr>
              <a:t> </a:t>
            </a:r>
            <a:r>
              <a:rPr lang="en-US" sz="3200" i="1" dirty="0" err="1">
                <a:latin typeface="Arial" charset="0"/>
              </a:rPr>
              <a:t>nước</a:t>
            </a:r>
            <a:endParaRPr lang="en-US" sz="3200" i="1" dirty="0">
              <a:latin typeface="Arial" charset="0"/>
            </a:endParaRP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5257800" y="2492376"/>
            <a:ext cx="568563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err="1">
                <a:latin typeface="Arial" charset="0"/>
              </a:rPr>
              <a:t>Mật</a:t>
            </a:r>
            <a:r>
              <a:rPr lang="en-US" sz="3200" i="1" dirty="0">
                <a:latin typeface="Arial" charset="0"/>
              </a:rPr>
              <a:t> </a:t>
            </a:r>
            <a:r>
              <a:rPr lang="en-US" sz="3200" i="1" dirty="0" err="1">
                <a:latin typeface="Arial" charset="0"/>
              </a:rPr>
              <a:t>độ</a:t>
            </a:r>
            <a:r>
              <a:rPr lang="en-US" sz="3200" i="1" dirty="0">
                <a:latin typeface="Arial" charset="0"/>
              </a:rPr>
              <a:t> </a:t>
            </a:r>
            <a:r>
              <a:rPr lang="en-US" sz="3200" i="1" dirty="0" err="1">
                <a:latin typeface="Arial" charset="0"/>
              </a:rPr>
              <a:t>dân</a:t>
            </a:r>
            <a:r>
              <a:rPr lang="en-US" sz="3200" i="1" dirty="0">
                <a:latin typeface="Arial" charset="0"/>
              </a:rPr>
              <a:t> </a:t>
            </a:r>
            <a:r>
              <a:rPr lang="en-US" sz="3200" i="1" dirty="0" err="1">
                <a:latin typeface="Arial" charset="0"/>
              </a:rPr>
              <a:t>số</a:t>
            </a:r>
            <a:r>
              <a:rPr lang="en-US" sz="3200" i="1" dirty="0">
                <a:latin typeface="Arial" charset="0"/>
              </a:rPr>
              <a:t> </a:t>
            </a:r>
            <a:r>
              <a:rPr lang="en-US" sz="3200" i="1" dirty="0" err="1">
                <a:latin typeface="Arial" charset="0"/>
              </a:rPr>
              <a:t>năm</a:t>
            </a:r>
            <a:r>
              <a:rPr lang="en-US" sz="3200" i="1" dirty="0">
                <a:latin typeface="Arial" charset="0"/>
              </a:rPr>
              <a:t> 2004</a:t>
            </a:r>
          </a:p>
          <a:p>
            <a:r>
              <a:rPr lang="en-US" sz="3200" i="1" dirty="0">
                <a:latin typeface="Arial" charset="0"/>
              </a:rPr>
              <a:t>( </a:t>
            </a:r>
            <a:r>
              <a:rPr lang="en-US" sz="3200" i="1" dirty="0" err="1">
                <a:latin typeface="Arial" charset="0"/>
              </a:rPr>
              <a:t>người</a:t>
            </a:r>
            <a:r>
              <a:rPr lang="en-US" sz="3200" i="1" dirty="0">
                <a:latin typeface="Arial" charset="0"/>
              </a:rPr>
              <a:t>/ km2)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1240630" y="3843336"/>
            <a:ext cx="266223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dirty="0" err="1">
                <a:latin typeface="Arial" charset="0"/>
              </a:rPr>
              <a:t>Toàn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thế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giới</a:t>
            </a:r>
            <a:r>
              <a:rPr lang="en-US" sz="3200" dirty="0">
                <a:latin typeface="Arial" charset="0"/>
              </a:rPr>
              <a:t>.</a:t>
            </a:r>
          </a:p>
          <a:p>
            <a:pPr algn="l"/>
            <a:r>
              <a:rPr lang="en-US" sz="3200" dirty="0">
                <a:latin typeface="Arial" charset="0"/>
              </a:rPr>
              <a:t>Cam-</a:t>
            </a:r>
            <a:r>
              <a:rPr lang="en-US" sz="3200" dirty="0" err="1">
                <a:latin typeface="Arial" charset="0"/>
              </a:rPr>
              <a:t>pu</a:t>
            </a:r>
            <a:r>
              <a:rPr lang="en-US" sz="3200" dirty="0">
                <a:latin typeface="Arial" charset="0"/>
              </a:rPr>
              <a:t>-chia</a:t>
            </a:r>
          </a:p>
          <a:p>
            <a:pPr algn="l"/>
            <a:r>
              <a:rPr lang="en-US" sz="3200" dirty="0" err="1">
                <a:latin typeface="Arial" charset="0"/>
              </a:rPr>
              <a:t>Lào</a:t>
            </a:r>
            <a:endParaRPr lang="en-US" sz="3200" dirty="0">
              <a:latin typeface="Arial" charset="0"/>
            </a:endParaRPr>
          </a:p>
          <a:p>
            <a:pPr algn="l"/>
            <a:r>
              <a:rPr lang="en-US" sz="3200" dirty="0" err="1">
                <a:latin typeface="Arial" charset="0"/>
              </a:rPr>
              <a:t>Trung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Quốc</a:t>
            </a:r>
            <a:endParaRPr lang="en-US" sz="3200" dirty="0">
              <a:latin typeface="Arial" charset="0"/>
            </a:endParaRPr>
          </a:p>
          <a:p>
            <a:pPr algn="l"/>
            <a:r>
              <a:rPr lang="en-US" sz="3200" dirty="0" err="1">
                <a:latin typeface="Arial" charset="0"/>
              </a:rPr>
              <a:t>Việt</a:t>
            </a:r>
            <a:r>
              <a:rPr lang="en-US" sz="3200" dirty="0">
                <a:latin typeface="Arial" charset="0"/>
              </a:rPr>
              <a:t> Nam</a:t>
            </a: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7137399" y="3843336"/>
            <a:ext cx="8667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Arial" charset="0"/>
              </a:rPr>
              <a:t>47 </a:t>
            </a:r>
          </a:p>
          <a:p>
            <a:r>
              <a:rPr lang="en-US" sz="3200" dirty="0">
                <a:latin typeface="Arial" charset="0"/>
              </a:rPr>
              <a:t>72</a:t>
            </a:r>
          </a:p>
          <a:p>
            <a:r>
              <a:rPr lang="en-US" sz="3200" dirty="0">
                <a:latin typeface="Arial" charset="0"/>
              </a:rPr>
              <a:t>24</a:t>
            </a:r>
          </a:p>
          <a:p>
            <a:r>
              <a:rPr lang="en-US" sz="3200" dirty="0">
                <a:latin typeface="Arial" charset="0"/>
              </a:rPr>
              <a:t>135</a:t>
            </a:r>
          </a:p>
          <a:p>
            <a:r>
              <a:rPr lang="en-US" sz="3200" dirty="0">
                <a:latin typeface="Arial" charset="0"/>
              </a:rPr>
              <a:t>249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16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48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8" grpId="0"/>
      <p:bldP spid="33809" grpId="0"/>
      <p:bldP spid="33811" grpId="0"/>
      <p:bldP spid="338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962400" y="6324600"/>
            <a:ext cx="4073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charset="0"/>
              </a:rPr>
              <a:t>BIỂU ĐỒ MẬT ĐỘ DÂN SỐ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.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667012"/>
              </p:ext>
            </p:extLst>
          </p:nvPr>
        </p:nvGraphicFramePr>
        <p:xfrm>
          <a:off x="762000" y="-94069"/>
          <a:ext cx="10896600" cy="665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hart" r:id="rId3" imgW="6076800" imgH="3229138" progId="MSGraph.Chart.8">
                  <p:embed/>
                </p:oleObj>
              </mc:Choice>
              <mc:Fallback>
                <p:oleObj name="Chart" r:id="rId3" imgW="6076800" imgH="3229138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-94069"/>
                        <a:ext cx="10896600" cy="665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"/>
            <a:ext cx="5029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6934200" y="304800"/>
            <a:ext cx="5257800" cy="3276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2600" b="1" dirty="0">
                <a:solidFill>
                  <a:schemeClr val="tx2"/>
                </a:solidFill>
                <a:latin typeface="Arial" charset="0"/>
              </a:rPr>
              <a:t>     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Quan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sát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lược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đồ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mật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độ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dân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số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Việt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Nam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cho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biết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dân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cư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nước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ta 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sống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tập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trung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đông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đúc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ở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những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vùng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nào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?</a:t>
            </a:r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7096125" y="3613369"/>
            <a:ext cx="3581400" cy="310854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Arial" charset="0"/>
              </a:rPr>
              <a:t>CHÚ GIẢI</a:t>
            </a:r>
          </a:p>
          <a:p>
            <a:r>
              <a:rPr lang="en-US" dirty="0" err="1">
                <a:latin typeface="Arial" charset="0"/>
              </a:rPr>
              <a:t>Mật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độ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dân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số</a:t>
            </a:r>
            <a:r>
              <a:rPr lang="en-US" dirty="0">
                <a:latin typeface="Arial" charset="0"/>
              </a:rPr>
              <a:t>(</a:t>
            </a:r>
            <a:r>
              <a:rPr lang="en-US" dirty="0" err="1">
                <a:latin typeface="Arial" charset="0"/>
              </a:rPr>
              <a:t>người</a:t>
            </a:r>
            <a:r>
              <a:rPr lang="en-US" dirty="0">
                <a:latin typeface="Arial" charset="0"/>
              </a:rPr>
              <a:t>/km2)</a:t>
            </a:r>
          </a:p>
          <a:p>
            <a:r>
              <a:rPr lang="en-US" sz="2000" b="1" dirty="0" err="1">
                <a:latin typeface="Arial" charset="0"/>
              </a:rPr>
              <a:t>Dưới</a:t>
            </a:r>
            <a:r>
              <a:rPr lang="en-US" sz="2000" b="1" dirty="0">
                <a:latin typeface="Arial" charset="0"/>
              </a:rPr>
              <a:t> 100</a:t>
            </a:r>
          </a:p>
          <a:p>
            <a:pPr algn="l"/>
            <a:r>
              <a:rPr lang="en-US" sz="2000" b="1" dirty="0">
                <a:latin typeface="Arial" charset="0"/>
              </a:rPr>
              <a:t>	  </a:t>
            </a:r>
            <a:r>
              <a:rPr lang="en-US" sz="2000" b="1" dirty="0" err="1">
                <a:latin typeface="Arial" charset="0"/>
              </a:rPr>
              <a:t>Từ</a:t>
            </a:r>
            <a:r>
              <a:rPr lang="en-US" sz="2000" b="1" dirty="0">
                <a:latin typeface="Arial" charset="0"/>
              </a:rPr>
              <a:t> 100 </a:t>
            </a:r>
            <a:r>
              <a:rPr lang="en-US" sz="2000" b="1" dirty="0" err="1">
                <a:latin typeface="Arial" charset="0"/>
              </a:rPr>
              <a:t>đến</a:t>
            </a:r>
            <a:r>
              <a:rPr lang="en-US" sz="2000" b="1" dirty="0">
                <a:latin typeface="Arial" charset="0"/>
              </a:rPr>
              <a:t> 500</a:t>
            </a:r>
          </a:p>
          <a:p>
            <a:pPr algn="l"/>
            <a:r>
              <a:rPr lang="en-US" sz="2000" b="1" dirty="0">
                <a:latin typeface="Arial" charset="0"/>
              </a:rPr>
              <a:t>	  </a:t>
            </a:r>
            <a:r>
              <a:rPr lang="en-US" sz="2000" b="1" dirty="0" err="1">
                <a:latin typeface="Arial" charset="0"/>
              </a:rPr>
              <a:t>Từ</a:t>
            </a:r>
            <a:r>
              <a:rPr lang="en-US" sz="2000" b="1" dirty="0">
                <a:latin typeface="Arial" charset="0"/>
              </a:rPr>
              <a:t> 501đến 1000</a:t>
            </a:r>
          </a:p>
          <a:p>
            <a:pPr algn="l"/>
            <a:r>
              <a:rPr lang="en-US" sz="2000" b="1" dirty="0">
                <a:latin typeface="Arial" charset="0"/>
              </a:rPr>
              <a:t>	  </a:t>
            </a:r>
            <a:r>
              <a:rPr lang="en-US" sz="2000" b="1" dirty="0" err="1">
                <a:latin typeface="Arial" charset="0"/>
              </a:rPr>
              <a:t>Trên</a:t>
            </a:r>
            <a:r>
              <a:rPr lang="en-US" sz="2000" b="1" dirty="0">
                <a:latin typeface="Arial" charset="0"/>
              </a:rPr>
              <a:t> 1000</a:t>
            </a:r>
          </a:p>
          <a:p>
            <a:r>
              <a:rPr lang="en-US" sz="2000" b="1" dirty="0" err="1">
                <a:latin typeface="Arial" charset="0"/>
              </a:rPr>
              <a:t>Thủ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đô</a:t>
            </a:r>
            <a:endParaRPr lang="en-US" sz="2000" b="1" dirty="0">
              <a:latin typeface="Arial" charset="0"/>
            </a:endParaRPr>
          </a:p>
          <a:p>
            <a:pPr algn="l"/>
            <a:r>
              <a:rPr lang="en-US" sz="2000" b="1" dirty="0">
                <a:latin typeface="Arial" charset="0"/>
              </a:rPr>
              <a:t>	   </a:t>
            </a:r>
            <a:r>
              <a:rPr lang="en-US" sz="2000" b="1" dirty="0" err="1">
                <a:latin typeface="Arial" charset="0"/>
              </a:rPr>
              <a:t>Thành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phố</a:t>
            </a:r>
            <a:r>
              <a:rPr lang="en-US" b="1" dirty="0">
                <a:latin typeface="Arial" charset="0"/>
              </a:rPr>
              <a:t> </a:t>
            </a:r>
          </a:p>
        </p:txBody>
      </p:sp>
      <p:graphicFrame>
        <p:nvGraphicFramePr>
          <p:cNvPr id="39973" name="Group 37"/>
          <p:cNvGraphicFramePr>
            <a:graphicFrameLocks noGrp="1"/>
          </p:cNvGraphicFramePr>
          <p:nvPr/>
        </p:nvGraphicFramePr>
        <p:xfrm>
          <a:off x="7162800" y="4648200"/>
          <a:ext cx="609600" cy="1168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957" name="AutoShape 21"/>
          <p:cNvSpPr>
            <a:spLocks noChangeArrowheads="1"/>
          </p:cNvSpPr>
          <p:nvPr/>
        </p:nvSpPr>
        <p:spPr bwMode="auto">
          <a:xfrm>
            <a:off x="7239000" y="5420619"/>
            <a:ext cx="457200" cy="1198364"/>
          </a:xfrm>
          <a:prstGeom prst="star5">
            <a:avLst/>
          </a:prstGeom>
          <a:solidFill>
            <a:srgbClr val="FF33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21522" name="Oval 22"/>
          <p:cNvSpPr>
            <a:spLocks noChangeArrowheads="1"/>
          </p:cNvSpPr>
          <p:nvPr/>
        </p:nvSpPr>
        <p:spPr bwMode="auto">
          <a:xfrm>
            <a:off x="7391400" y="6000750"/>
            <a:ext cx="152400" cy="6477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39959" name="AutoShape 23"/>
          <p:cNvSpPr>
            <a:spLocks noChangeArrowheads="1"/>
          </p:cNvSpPr>
          <p:nvPr/>
        </p:nvSpPr>
        <p:spPr bwMode="auto">
          <a:xfrm>
            <a:off x="3352800" y="658119"/>
            <a:ext cx="228600" cy="1198364"/>
          </a:xfrm>
          <a:prstGeom prst="star5">
            <a:avLst/>
          </a:prstGeom>
          <a:solidFill>
            <a:srgbClr val="FF33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21524" name="Oval 24"/>
          <p:cNvSpPr>
            <a:spLocks noChangeArrowheads="1"/>
          </p:cNvSpPr>
          <p:nvPr/>
        </p:nvSpPr>
        <p:spPr bwMode="auto">
          <a:xfrm>
            <a:off x="3733800" y="5314950"/>
            <a:ext cx="152400" cy="6477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21525" name="Text Box 27"/>
          <p:cNvSpPr txBox="1">
            <a:spLocks noChangeArrowheads="1"/>
          </p:cNvSpPr>
          <p:nvPr/>
        </p:nvSpPr>
        <p:spPr bwMode="auto">
          <a:xfrm>
            <a:off x="-476250" y="73967"/>
            <a:ext cx="422433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charset="0"/>
              </a:rPr>
              <a:t>3/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Phân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bố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dân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cư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inVN06052008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799"/>
            <a:ext cx="12192000" cy="637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838200" y="5867400"/>
            <a:ext cx="487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3200" dirty="0">
                <a:solidFill>
                  <a:srgbClr val="FF0000"/>
                </a:solidFill>
                <a:latin typeface="Arial" charset="0"/>
              </a:rPr>
              <a:t>*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Thủ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đô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Hà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Nội</a:t>
            </a:r>
            <a:endParaRPr lang="en-US" sz="3200" dirty="0">
              <a:solidFill>
                <a:srgbClr val="FF0000"/>
              </a:solidFill>
              <a:latin typeface="Arial" charset="0"/>
            </a:endParaRPr>
          </a:p>
          <a:p>
            <a:pPr algn="l" eaLnBrk="0" hangingPunct="0"/>
            <a:endParaRPr lang="en-US" sz="32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0"/>
            <a:ext cx="12280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/>
          <p:nvPr/>
        </p:nvSpPr>
        <p:spPr>
          <a:xfrm>
            <a:off x="1536700" y="296863"/>
            <a:ext cx="9834563" cy="1333500"/>
          </a:xfrm>
          <a:prstGeom prst="rect">
            <a:avLst/>
          </a:prstGeom>
        </p:spPr>
        <p:txBody>
          <a:bodyPr lIns="121837" tIns="60918" rIns="121837" bIns="60918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4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4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</a:p>
        </p:txBody>
      </p:sp>
      <p:sp>
        <p:nvSpPr>
          <p:cNvPr id="6" name="Title 1"/>
          <p:cNvSpPr txBox="1"/>
          <p:nvPr/>
        </p:nvSpPr>
        <p:spPr>
          <a:xfrm>
            <a:off x="-44450" y="2049463"/>
            <a:ext cx="12192000" cy="1817687"/>
          </a:xfrm>
          <a:prstGeom prst="rect">
            <a:avLst/>
          </a:prstGeom>
        </p:spPr>
        <p:txBody>
          <a:bodyPr lIns="121837" tIns="60918" rIns="121837" bIns="60918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ĐỊA LÝ</a:t>
            </a:r>
          </a:p>
        </p:txBody>
      </p:sp>
      <p:sp>
        <p:nvSpPr>
          <p:cNvPr id="7" name="Title 1"/>
          <p:cNvSpPr txBox="1"/>
          <p:nvPr/>
        </p:nvSpPr>
        <p:spPr>
          <a:xfrm>
            <a:off x="666750" y="3741738"/>
            <a:ext cx="10769600" cy="1114425"/>
          </a:xfrm>
          <a:prstGeom prst="rect">
            <a:avLst/>
          </a:prstGeom>
        </p:spPr>
        <p:txBody>
          <a:bodyPr lIns="121837" tIns="60918" rIns="121837" bIns="60918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53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3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53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3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300" b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Giáo viên khối 5 </a:t>
            </a:r>
            <a:endParaRPr lang="en-US" sz="53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620713" y="4868863"/>
            <a:ext cx="10769600" cy="1114425"/>
          </a:xfrm>
          <a:prstGeom prst="rect">
            <a:avLst/>
          </a:prstGeom>
        </p:spPr>
        <p:txBody>
          <a:bodyPr lIns="121837" tIns="60918" rIns="121837" bIns="60918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53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53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53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3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19  </a:t>
            </a:r>
            <a:r>
              <a:rPr lang="en-US" sz="53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53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11 </a:t>
            </a:r>
            <a:r>
              <a:rPr lang="en-US" sz="53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53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sz="53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5239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88900"/>
            <a:ext cx="1509713" cy="1484313"/>
          </a:xfrm>
        </p:spPr>
      </p:pic>
      <p:grpSp>
        <p:nvGrpSpPr>
          <p:cNvPr id="95240" name="Group 13"/>
          <p:cNvGrpSpPr>
            <a:grpSpLocks/>
          </p:cNvGrpSpPr>
          <p:nvPr/>
        </p:nvGrpSpPr>
        <p:grpSpPr bwMode="auto">
          <a:xfrm>
            <a:off x="2944813" y="1770063"/>
            <a:ext cx="6786562" cy="0"/>
            <a:chOff x="2267768" y="1327150"/>
            <a:chExt cx="6784438" cy="429769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5890439" y="1770063"/>
              <a:ext cx="519743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4300839" y="1770063"/>
              <a:ext cx="192503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8731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G_1479%20(Larg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12192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705600" y="5334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b="1" i="1" dirty="0">
                <a:solidFill>
                  <a:srgbClr val="FF0000"/>
                </a:solidFill>
                <a:latin typeface="Arial" charset="0"/>
              </a:rPr>
              <a:t>*</a:t>
            </a:r>
            <a:r>
              <a:rPr lang="en-US" b="1" i="1" dirty="0" err="1">
                <a:solidFill>
                  <a:srgbClr val="FF0000"/>
                </a:solidFill>
                <a:latin typeface="Arial" charset="0"/>
              </a:rPr>
              <a:t>Thành</a:t>
            </a:r>
            <a:r>
              <a:rPr lang="en-US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charset="0"/>
              </a:rPr>
              <a:t>phố</a:t>
            </a:r>
            <a:r>
              <a:rPr lang="en-US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charset="0"/>
              </a:rPr>
              <a:t>Đà</a:t>
            </a:r>
            <a:r>
              <a:rPr lang="en-US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charset="0"/>
              </a:rPr>
              <a:t>Lạt</a:t>
            </a:r>
            <a:endParaRPr lang="en-US" b="1" i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ThaiNguy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11811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715000" y="4572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i="1" dirty="0" err="1">
                <a:latin typeface="Arial" charset="0"/>
              </a:rPr>
              <a:t>TP.Thái</a:t>
            </a:r>
            <a:r>
              <a:rPr lang="en-US" sz="2800" i="1" dirty="0">
                <a:latin typeface="Arial" charset="0"/>
              </a:rPr>
              <a:t> </a:t>
            </a:r>
            <a:r>
              <a:rPr lang="en-US" sz="2800" i="1" dirty="0" err="1">
                <a:latin typeface="Arial" charset="0"/>
              </a:rPr>
              <a:t>Nguyên</a:t>
            </a:r>
            <a:endParaRPr lang="en-US" sz="2800" i="1" dirty="0">
              <a:latin typeface="Arial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"/>
            <a:ext cx="5029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6934200" y="304800"/>
            <a:ext cx="5181600" cy="3276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2600" b="1" dirty="0">
                <a:solidFill>
                  <a:schemeClr val="tx2"/>
                </a:solidFill>
                <a:latin typeface="Arial" charset="0"/>
              </a:rPr>
              <a:t>     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Quan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sát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lược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đồ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mật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độ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dân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số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Việt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Nam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cho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biết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dân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cư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nước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ta 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sống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thưa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thớt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ở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những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vùng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nào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?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934200" y="3810001"/>
            <a:ext cx="3581400" cy="3108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" charset="0"/>
              </a:rPr>
              <a:t>CHÚ GIẢI</a:t>
            </a:r>
          </a:p>
          <a:p>
            <a:r>
              <a:rPr lang="en-US">
                <a:latin typeface="Arial" charset="0"/>
              </a:rPr>
              <a:t>Mật độ dân số(người/km2)</a:t>
            </a:r>
          </a:p>
          <a:p>
            <a:r>
              <a:rPr lang="en-US" sz="2000" b="1">
                <a:latin typeface="Arial" charset="0"/>
              </a:rPr>
              <a:t>Dưới 100</a:t>
            </a:r>
          </a:p>
          <a:p>
            <a:pPr algn="l"/>
            <a:r>
              <a:rPr lang="en-US" sz="2000" b="1">
                <a:latin typeface="Arial" charset="0"/>
              </a:rPr>
              <a:t>	  Từ 100 đến 500</a:t>
            </a:r>
          </a:p>
          <a:p>
            <a:pPr algn="l"/>
            <a:r>
              <a:rPr lang="en-US" sz="2000" b="1">
                <a:latin typeface="Arial" charset="0"/>
              </a:rPr>
              <a:t>	  Từ 501đến 1000</a:t>
            </a:r>
          </a:p>
          <a:p>
            <a:pPr algn="l"/>
            <a:r>
              <a:rPr lang="en-US" sz="2000" b="1">
                <a:latin typeface="Arial" charset="0"/>
              </a:rPr>
              <a:t>	  Trên 1000</a:t>
            </a:r>
          </a:p>
          <a:p>
            <a:r>
              <a:rPr lang="en-US" sz="2000" b="1">
                <a:latin typeface="Arial" charset="0"/>
              </a:rPr>
              <a:t>Thủ đô</a:t>
            </a:r>
          </a:p>
          <a:p>
            <a:pPr algn="l"/>
            <a:r>
              <a:rPr lang="en-US" sz="2000" b="1">
                <a:latin typeface="Arial" charset="0"/>
              </a:rPr>
              <a:t>	   Thành phố</a:t>
            </a:r>
            <a:r>
              <a:rPr lang="en-US" b="1">
                <a:latin typeface="Arial" charset="0"/>
              </a:rPr>
              <a:t> </a:t>
            </a:r>
          </a:p>
        </p:txBody>
      </p:sp>
      <p:graphicFrame>
        <p:nvGraphicFramePr>
          <p:cNvPr id="50181" name="Group 5"/>
          <p:cNvGraphicFramePr>
            <a:graphicFrameLocks noGrp="1"/>
          </p:cNvGraphicFramePr>
          <p:nvPr/>
        </p:nvGraphicFramePr>
        <p:xfrm>
          <a:off x="7162800" y="4648200"/>
          <a:ext cx="609600" cy="1168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0193" name="AutoShape 17"/>
          <p:cNvSpPr>
            <a:spLocks noChangeArrowheads="1"/>
          </p:cNvSpPr>
          <p:nvPr/>
        </p:nvSpPr>
        <p:spPr bwMode="auto">
          <a:xfrm>
            <a:off x="7239000" y="5420619"/>
            <a:ext cx="457200" cy="1198364"/>
          </a:xfrm>
          <a:prstGeom prst="star5">
            <a:avLst/>
          </a:prstGeom>
          <a:solidFill>
            <a:srgbClr val="FF33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7391400" y="6000750"/>
            <a:ext cx="152400" cy="6477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50195" name="AutoShape 19"/>
          <p:cNvSpPr>
            <a:spLocks noChangeArrowheads="1"/>
          </p:cNvSpPr>
          <p:nvPr/>
        </p:nvSpPr>
        <p:spPr bwMode="auto">
          <a:xfrm>
            <a:off x="3352800" y="658119"/>
            <a:ext cx="228600" cy="1198364"/>
          </a:xfrm>
          <a:prstGeom prst="star5">
            <a:avLst/>
          </a:prstGeom>
          <a:solidFill>
            <a:srgbClr val="FF33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25620" name="Oval 20"/>
          <p:cNvSpPr>
            <a:spLocks noChangeArrowheads="1"/>
          </p:cNvSpPr>
          <p:nvPr/>
        </p:nvSpPr>
        <p:spPr bwMode="auto">
          <a:xfrm>
            <a:off x="3733800" y="5314950"/>
            <a:ext cx="152400" cy="6477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1833563" y="1"/>
            <a:ext cx="3302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0000FF"/>
                </a:solidFill>
                <a:latin typeface="Arial" charset="0"/>
              </a:rPr>
              <a:t>3/ PHÂN BỐ DÂN CƯ.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anLac-MaiChau-anh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1"/>
            <a:ext cx="1219200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276600" y="63246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Bản Lác –Dân tộc Thái ở Hoà bình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GP15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4" y="90486"/>
            <a:ext cx="12196763" cy="667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629400" y="457200"/>
            <a:ext cx="441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Núi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rừng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Tây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Nguyên</a:t>
            </a:r>
            <a:endParaRPr lang="en-US" sz="28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40734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hart" r:id="rId3" imgW="6096000" imgH="4076692" progId="MSGraph.Chart.8">
                  <p:embed followColorScheme="full"/>
                </p:oleObj>
              </mc:Choice>
              <mc:Fallback>
                <p:oleObj name="Chart" r:id="rId3" imgW="6096000" imgH="4076692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2528888" y="1"/>
            <a:ext cx="63944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Arial" charset="0"/>
              </a:rPr>
              <a:t>Biểu đồ mật độ dân số sống trên 1 km</a:t>
            </a:r>
            <a:r>
              <a:rPr lang="en-US" sz="2800" baseline="30000">
                <a:solidFill>
                  <a:srgbClr val="0000FF"/>
                </a:solidFill>
                <a:latin typeface="Arial" charset="0"/>
              </a:rPr>
              <a:t>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991101" y="228601"/>
            <a:ext cx="1603375" cy="52387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Vùng núi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611314" y="1320801"/>
            <a:ext cx="2884487" cy="52387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Nhiều tài nguyên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7369176" y="1295401"/>
            <a:ext cx="2938463" cy="52387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Dân cư thưa thớt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537075" y="2514601"/>
            <a:ext cx="2566988" cy="52387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Thiếu lao động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6283326" y="3276601"/>
            <a:ext cx="122396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66"/>
                </a:solidFill>
                <a:latin typeface="Arial" charset="0"/>
              </a:rPr>
              <a:t>Di dân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591050" y="3886201"/>
            <a:ext cx="2527300" cy="52387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Thừa lao động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1912938" y="5181601"/>
            <a:ext cx="1522412" cy="52387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Đất chật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7459663" y="5105401"/>
            <a:ext cx="2946400" cy="52387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Dân cư đông đúc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3733800" y="6172201"/>
            <a:ext cx="3657600" cy="52387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Đồng bằng, ven biển</a:t>
            </a:r>
          </a:p>
        </p:txBody>
      </p:sp>
      <p:sp>
        <p:nvSpPr>
          <p:cNvPr id="28683" name="Line 13"/>
          <p:cNvSpPr>
            <a:spLocks noChangeShapeType="1"/>
          </p:cNvSpPr>
          <p:nvPr/>
        </p:nvSpPr>
        <p:spPr bwMode="auto">
          <a:xfrm flipH="1">
            <a:off x="2971800" y="381000"/>
            <a:ext cx="2286000" cy="9906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84" name="Line 14"/>
          <p:cNvSpPr>
            <a:spLocks noChangeShapeType="1"/>
          </p:cNvSpPr>
          <p:nvPr/>
        </p:nvSpPr>
        <p:spPr bwMode="auto">
          <a:xfrm flipH="1">
            <a:off x="2819400" y="457200"/>
            <a:ext cx="2362200" cy="914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>
            <a:off x="2362200" y="3886200"/>
            <a:ext cx="762000" cy="3048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86" name="Line 17"/>
          <p:cNvSpPr>
            <a:spLocks noChangeShapeType="1"/>
          </p:cNvSpPr>
          <p:nvPr/>
        </p:nvSpPr>
        <p:spPr bwMode="auto">
          <a:xfrm flipH="1">
            <a:off x="5410200" y="533400"/>
            <a:ext cx="76200" cy="762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 flipH="1">
            <a:off x="3048000" y="762000"/>
            <a:ext cx="2743200" cy="533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>
            <a:off x="5791200" y="762000"/>
            <a:ext cx="3048000" cy="533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2971800" y="1828800"/>
            <a:ext cx="2895600" cy="685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 flipH="1">
            <a:off x="5867400" y="1828800"/>
            <a:ext cx="2971800" cy="685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 flipV="1">
            <a:off x="2819400" y="4419600"/>
            <a:ext cx="2895600" cy="762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 flipH="1" flipV="1">
            <a:off x="5715000" y="4419600"/>
            <a:ext cx="3124200" cy="685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 flipH="1" flipV="1">
            <a:off x="2590800" y="5715000"/>
            <a:ext cx="297180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82" name="Line 26"/>
          <p:cNvSpPr>
            <a:spLocks noChangeShapeType="1"/>
          </p:cNvSpPr>
          <p:nvPr/>
        </p:nvSpPr>
        <p:spPr bwMode="auto">
          <a:xfrm flipV="1">
            <a:off x="5486400" y="5638800"/>
            <a:ext cx="3276600" cy="533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95" name="AutoShape 27"/>
          <p:cNvSpPr>
            <a:spLocks noChangeArrowheads="1"/>
          </p:cNvSpPr>
          <p:nvPr/>
        </p:nvSpPr>
        <p:spPr bwMode="auto">
          <a:xfrm>
            <a:off x="5164138" y="3870326"/>
            <a:ext cx="368300" cy="550863"/>
          </a:xfrm>
          <a:prstGeom prst="upArrow">
            <a:avLst>
              <a:gd name="adj1" fmla="val 50000"/>
              <a:gd name="adj2" fmla="val 5005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45084" name="AutoShape 28"/>
          <p:cNvSpPr>
            <a:spLocks noChangeArrowheads="1"/>
          </p:cNvSpPr>
          <p:nvPr/>
        </p:nvSpPr>
        <p:spPr bwMode="auto">
          <a:xfrm>
            <a:off x="5607050" y="3244850"/>
            <a:ext cx="368300" cy="520700"/>
          </a:xfrm>
          <a:prstGeom prst="upArrow">
            <a:avLst>
              <a:gd name="adj1" fmla="val 50000"/>
              <a:gd name="adj2" fmla="val 3327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1" grpId="0" animBg="1"/>
      <p:bldP spid="45062" grpId="0" animBg="1"/>
      <p:bldP spid="45063" grpId="0" animBg="1"/>
      <p:bldP spid="45064" grpId="0"/>
      <p:bldP spid="45065" grpId="0" animBg="1"/>
      <p:bldP spid="45066" grpId="0" animBg="1"/>
      <p:bldP spid="45067" grpId="0" animBg="1"/>
      <p:bldP spid="45068" grpId="0" animBg="1"/>
      <p:bldP spid="45075" grpId="0" animBg="1"/>
      <p:bldP spid="45076" grpId="0" animBg="1"/>
      <p:bldP spid="45077" grpId="0" animBg="1"/>
      <p:bldP spid="45078" grpId="0" animBg="1"/>
      <p:bldP spid="45079" grpId="0" animBg="1"/>
      <p:bldP spid="45080" grpId="0" animBg="1"/>
      <p:bldP spid="45081" grpId="0" animBg="1"/>
      <p:bldP spid="45082" grpId="0" animBg="1"/>
      <p:bldP spid="4508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04800" y="304801"/>
            <a:ext cx="11582400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Arial" charset="0"/>
              </a:rPr>
              <a:t>     </a:t>
            </a:r>
            <a:r>
              <a:rPr lang="en-US" sz="2800" dirty="0" err="1">
                <a:latin typeface="Arial" charset="0"/>
              </a:rPr>
              <a:t>Em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hãy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cho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biết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dân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cư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nước</a:t>
            </a:r>
            <a:r>
              <a:rPr lang="en-US" sz="2800" dirty="0">
                <a:latin typeface="Arial" charset="0"/>
              </a:rPr>
              <a:t> ta </a:t>
            </a:r>
            <a:r>
              <a:rPr lang="en-US" sz="2800" dirty="0" err="1">
                <a:latin typeface="Arial" charset="0"/>
              </a:rPr>
              <a:t>sống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tập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trung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chủ</a:t>
            </a:r>
            <a:r>
              <a:rPr lang="en-US" sz="2800" dirty="0">
                <a:latin typeface="Arial" charset="0"/>
              </a:rPr>
              <a:t>  </a:t>
            </a:r>
            <a:r>
              <a:rPr lang="en-US" sz="2800" dirty="0" err="1">
                <a:latin typeface="Arial" charset="0"/>
              </a:rPr>
              <a:t>yếu</a:t>
            </a:r>
            <a:r>
              <a:rPr lang="en-US" sz="2800" dirty="0">
                <a:latin typeface="Arial" charset="0"/>
              </a:rPr>
              <a:t> ở </a:t>
            </a:r>
            <a:r>
              <a:rPr lang="en-US" sz="2800" dirty="0" err="1">
                <a:latin typeface="Arial" charset="0"/>
              </a:rPr>
              <a:t>thành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thị</a:t>
            </a:r>
            <a:r>
              <a:rPr lang="en-US" sz="2800" dirty="0">
                <a:latin typeface="Arial" charset="0"/>
              </a:rPr>
              <a:t> hay </a:t>
            </a:r>
            <a:r>
              <a:rPr lang="en-US" sz="2800" dirty="0" err="1">
                <a:latin typeface="Arial" charset="0"/>
              </a:rPr>
              <a:t>nông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thôn</a:t>
            </a:r>
            <a:r>
              <a:rPr lang="en-US" sz="2800" dirty="0">
                <a:latin typeface="Arial" charset="0"/>
              </a:rPr>
              <a:t>?</a:t>
            </a:r>
          </a:p>
          <a:p>
            <a:pPr algn="just"/>
            <a:endParaRPr lang="en-US" sz="2800" dirty="0">
              <a:latin typeface="Arial" charset="0"/>
            </a:endParaRPr>
          </a:p>
          <a:p>
            <a:pPr algn="just"/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Khoảng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      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dân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số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nước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ta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sống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ở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nông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thôn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phần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lớn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làm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nghề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nông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. </a:t>
            </a:r>
          </a:p>
          <a:p>
            <a:pPr algn="just"/>
            <a:endParaRPr lang="en-US" sz="2800" dirty="0">
              <a:solidFill>
                <a:srgbClr val="FF0066"/>
              </a:solidFill>
              <a:latin typeface="Arial" charset="0"/>
            </a:endParaRPr>
          </a:p>
          <a:p>
            <a:pPr algn="just"/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Chỉ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có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khoảng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      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dân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số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sống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ở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thành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thị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.</a:t>
            </a:r>
          </a:p>
        </p:txBody>
      </p:sp>
      <p:graphicFrame>
        <p:nvGraphicFramePr>
          <p:cNvPr id="460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499109"/>
              </p:ext>
            </p:extLst>
          </p:nvPr>
        </p:nvGraphicFramePr>
        <p:xfrm>
          <a:off x="1752601" y="1466852"/>
          <a:ext cx="6651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3" imgW="152334" imgH="393529" progId="Equation.3">
                  <p:embed/>
                </p:oleObj>
              </mc:Choice>
              <mc:Fallback>
                <p:oleObj name="Equation" r:id="rId3" imgW="152334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1" y="1466852"/>
                        <a:ext cx="6651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192822"/>
              </p:ext>
            </p:extLst>
          </p:nvPr>
        </p:nvGraphicFramePr>
        <p:xfrm>
          <a:off x="2895600" y="2066926"/>
          <a:ext cx="3841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066926"/>
                        <a:ext cx="384175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533400" y="3792885"/>
            <a:ext cx="11887199" cy="35394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Arial" charset="0"/>
              </a:rPr>
              <a:t>Việt</a:t>
            </a:r>
            <a:r>
              <a:rPr lang="en-US" sz="2800" dirty="0">
                <a:latin typeface="Arial" charset="0"/>
              </a:rPr>
              <a:t> Nam </a:t>
            </a:r>
            <a:r>
              <a:rPr lang="en-US" sz="2800" dirty="0" err="1">
                <a:latin typeface="Arial" charset="0"/>
              </a:rPr>
              <a:t>là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nước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có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nhiều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dân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tộc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err="1">
                <a:latin typeface="Arial" charset="0"/>
              </a:rPr>
              <a:t>trong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đó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người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Kinh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có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số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dân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đông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nhất</a:t>
            </a:r>
            <a:r>
              <a:rPr lang="en-US" sz="2800" dirty="0">
                <a:latin typeface="Arial" charset="0"/>
              </a:rPr>
              <a:t> . </a:t>
            </a:r>
            <a:r>
              <a:rPr lang="en-US" sz="2800" dirty="0" err="1">
                <a:latin typeface="Arial" charset="0"/>
              </a:rPr>
              <a:t>Nước</a:t>
            </a:r>
            <a:r>
              <a:rPr lang="en-US" sz="2800" dirty="0">
                <a:latin typeface="Arial" charset="0"/>
              </a:rPr>
              <a:t> ta </a:t>
            </a:r>
            <a:r>
              <a:rPr lang="en-US" sz="2800" dirty="0" err="1">
                <a:latin typeface="Arial" charset="0"/>
              </a:rPr>
              <a:t>có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mật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độ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dân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số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cao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err="1">
                <a:latin typeface="Arial" charset="0"/>
              </a:rPr>
              <a:t>dân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cư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tập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trung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đông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đúc</a:t>
            </a:r>
            <a:r>
              <a:rPr lang="en-US" sz="2800" dirty="0">
                <a:latin typeface="Arial" charset="0"/>
              </a:rPr>
              <a:t> ở </a:t>
            </a:r>
            <a:r>
              <a:rPr lang="en-US" sz="2800" dirty="0" err="1">
                <a:latin typeface="Arial" charset="0"/>
              </a:rPr>
              <a:t>đồng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bằng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err="1">
                <a:latin typeface="Arial" charset="0"/>
              </a:rPr>
              <a:t>ven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biển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và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thưa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thớt</a:t>
            </a:r>
            <a:r>
              <a:rPr lang="en-US" sz="2800" dirty="0">
                <a:latin typeface="Arial" charset="0"/>
              </a:rPr>
              <a:t> ở </a:t>
            </a:r>
            <a:r>
              <a:rPr lang="en-US" sz="2800" dirty="0" err="1">
                <a:latin typeface="Arial" charset="0"/>
              </a:rPr>
              <a:t>vùng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núi</a:t>
            </a:r>
            <a:r>
              <a:rPr lang="en-US" sz="2800" dirty="0">
                <a:latin typeface="Arial" charset="0"/>
              </a:rPr>
              <a:t>. </a:t>
            </a:r>
            <a:r>
              <a:rPr lang="en-US" sz="2800" dirty="0" err="1">
                <a:latin typeface="Arial" charset="0"/>
              </a:rPr>
              <a:t>Khoảng</a:t>
            </a:r>
            <a:endParaRPr lang="en-US" sz="2800" dirty="0">
              <a:latin typeface="Arial" charset="0"/>
            </a:endParaRPr>
          </a:p>
          <a:p>
            <a:pPr algn="just"/>
            <a:endParaRPr lang="en-US" sz="2800" dirty="0">
              <a:latin typeface="Arial" charset="0"/>
            </a:endParaRPr>
          </a:p>
          <a:p>
            <a:pPr algn="just"/>
            <a:r>
              <a:rPr lang="en-US" sz="2800" dirty="0">
                <a:latin typeface="Arial" charset="0"/>
              </a:rPr>
              <a:t>        </a:t>
            </a:r>
            <a:r>
              <a:rPr lang="en-US" sz="2800" dirty="0" err="1">
                <a:latin typeface="Arial" charset="0"/>
              </a:rPr>
              <a:t>dân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số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nước</a:t>
            </a:r>
            <a:r>
              <a:rPr lang="en-US" sz="2800" dirty="0">
                <a:latin typeface="Arial" charset="0"/>
              </a:rPr>
              <a:t> ta </a:t>
            </a:r>
            <a:r>
              <a:rPr lang="en-US" sz="2800" dirty="0" err="1">
                <a:latin typeface="Arial" charset="0"/>
              </a:rPr>
              <a:t>sống</a:t>
            </a:r>
            <a:r>
              <a:rPr lang="en-US" sz="2800" dirty="0">
                <a:latin typeface="Arial" charset="0"/>
              </a:rPr>
              <a:t> ở </a:t>
            </a:r>
            <a:r>
              <a:rPr lang="en-US" sz="2800" dirty="0" err="1">
                <a:latin typeface="Arial" charset="0"/>
              </a:rPr>
              <a:t>nông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thôn</a:t>
            </a:r>
            <a:r>
              <a:rPr lang="en-US" sz="2800" dirty="0">
                <a:latin typeface="Arial" charset="0"/>
              </a:rPr>
              <a:t>.</a:t>
            </a:r>
          </a:p>
          <a:p>
            <a:pPr algn="just"/>
            <a:endParaRPr lang="en-US" sz="2800" dirty="0">
              <a:latin typeface="Arial" charset="0"/>
            </a:endParaRPr>
          </a:p>
          <a:p>
            <a:pPr algn="just"/>
            <a:endParaRPr lang="en-US" sz="2800" dirty="0">
              <a:latin typeface="Arial" charset="0"/>
            </a:endParaRPr>
          </a:p>
          <a:p>
            <a:pPr algn="just"/>
            <a:endParaRPr lang="en-US" sz="2800" dirty="0">
              <a:latin typeface="Arial" charset="0"/>
            </a:endParaRPr>
          </a:p>
        </p:txBody>
      </p:sp>
      <p:graphicFrame>
        <p:nvGraphicFramePr>
          <p:cNvPr id="460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488045"/>
              </p:ext>
            </p:extLst>
          </p:nvPr>
        </p:nvGraphicFramePr>
        <p:xfrm>
          <a:off x="566737" y="5334000"/>
          <a:ext cx="6651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7" imgW="152334" imgH="393529" progId="Equation.3">
                  <p:embed/>
                </p:oleObj>
              </mc:Choice>
              <mc:Fallback>
                <p:oleObj name="Equation" r:id="rId7" imgW="152334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" y="5334000"/>
                        <a:ext cx="6651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3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76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6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3813"/>
            <a:ext cx="12280900" cy="6858001"/>
          </a:xfrm>
        </p:spPr>
      </p:pic>
      <p:sp>
        <p:nvSpPr>
          <p:cNvPr id="8" name="Title 1"/>
          <p:cNvSpPr txBox="1"/>
          <p:nvPr/>
        </p:nvSpPr>
        <p:spPr>
          <a:xfrm>
            <a:off x="1576388" y="2597150"/>
            <a:ext cx="9490075" cy="3446463"/>
          </a:xfrm>
          <a:prstGeom prst="rect">
            <a:avLst/>
          </a:prstGeom>
        </p:spPr>
        <p:txBody>
          <a:bodyPr lIns="121858" tIns="60929" rIns="121858" bIns="60929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endParaRPr lang="en-US" sz="47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668" name="Title 1"/>
          <p:cNvSpPr>
            <a:spLocks noGrp="1"/>
          </p:cNvSpPr>
          <p:nvPr>
            <p:ph type="title"/>
          </p:nvPr>
        </p:nvSpPr>
        <p:spPr>
          <a:xfrm>
            <a:off x="2857500" y="481013"/>
            <a:ext cx="8731250" cy="1320800"/>
          </a:xfrm>
        </p:spPr>
        <p:txBody>
          <a:bodyPr/>
          <a:lstStyle/>
          <a:p>
            <a:pPr algn="ctr" eaLnBrk="1" hangingPunct="1"/>
            <a:r>
              <a:rPr lang="en-US" altLang="en-US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 hãy chọn biểu tượng thể hiện mức độ yêu thích bài học của em: </a:t>
            </a:r>
            <a:endParaRPr lang="en-US" altLang="vi-VN" sz="4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66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2236788"/>
            <a:ext cx="38354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211388"/>
            <a:ext cx="3948113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1" name="Picture 2" descr="C:\Users\Admin\Desktop\mat-vui-icon.png.crdownlo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04"/>
          <a:stretch>
            <a:fillRect/>
          </a:stretch>
        </p:blipFill>
        <p:spPr bwMode="auto">
          <a:xfrm>
            <a:off x="4476750" y="2281238"/>
            <a:ext cx="351155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672" name="Group 16"/>
          <p:cNvGrpSpPr>
            <a:grpSpLocks/>
          </p:cNvGrpSpPr>
          <p:nvPr/>
        </p:nvGrpSpPr>
        <p:grpSpPr bwMode="auto">
          <a:xfrm>
            <a:off x="444500" y="4941888"/>
            <a:ext cx="4348163" cy="661987"/>
            <a:chOff x="1624013" y="5029200"/>
            <a:chExt cx="4880924" cy="662962"/>
          </a:xfrm>
        </p:grpSpPr>
        <p:sp>
          <p:nvSpPr>
            <p:cNvPr id="113680" name="Rectangle 10"/>
            <p:cNvSpPr>
              <a:spLocks noChangeArrowheads="1"/>
            </p:cNvSpPr>
            <p:nvPr/>
          </p:nvSpPr>
          <p:spPr bwMode="auto">
            <a:xfrm>
              <a:off x="2160586" y="5029200"/>
              <a:ext cx="4344351" cy="66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ts val="800"/>
                </a:spcBef>
                <a:spcAft>
                  <a:spcPts val="800"/>
                </a:spcAft>
                <a:tabLst>
                  <a:tab pos="835025" algn="l"/>
                </a:tabLst>
              </a:pPr>
              <a:r>
                <a:rPr lang="en-US" altLang="en-US" sz="3700" b="1">
                  <a:solidFill>
                    <a:srgbClr val="FF0000"/>
                  </a:solidFill>
                  <a:cs typeface="Times New Roman" pitchFamily="18" charset="0"/>
                </a:rPr>
                <a:t>Rất hài lòng </a:t>
              </a:r>
            </a:p>
          </p:txBody>
        </p:sp>
        <p:sp>
          <p:nvSpPr>
            <p:cNvPr id="113681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399" cy="5087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/>
              <a:endParaRPr lang="en-US" altLang="en-US" sz="27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113673" name="Group 19"/>
          <p:cNvGrpSpPr>
            <a:grpSpLocks/>
          </p:cNvGrpSpPr>
          <p:nvPr/>
        </p:nvGrpSpPr>
        <p:grpSpPr bwMode="auto">
          <a:xfrm>
            <a:off x="4972050" y="4941888"/>
            <a:ext cx="3187700" cy="661987"/>
            <a:chOff x="1624013" y="5029200"/>
            <a:chExt cx="3579771" cy="658946"/>
          </a:xfrm>
        </p:grpSpPr>
        <p:sp>
          <p:nvSpPr>
            <p:cNvPr id="113678" name="Rectangle 10"/>
            <p:cNvSpPr>
              <a:spLocks noChangeArrowheads="1"/>
            </p:cNvSpPr>
            <p:nvPr/>
          </p:nvSpPr>
          <p:spPr bwMode="auto">
            <a:xfrm>
              <a:off x="2160586" y="5029200"/>
              <a:ext cx="3043198" cy="658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ts val="800"/>
                </a:spcBef>
                <a:spcAft>
                  <a:spcPts val="800"/>
                </a:spcAft>
                <a:tabLst>
                  <a:tab pos="835025" algn="l"/>
                </a:tabLst>
              </a:pPr>
              <a:r>
                <a:rPr lang="en-US" altLang="en-US" sz="3700" b="1">
                  <a:solidFill>
                    <a:srgbClr val="FF0000"/>
                  </a:solidFill>
                  <a:cs typeface="Times New Roman" pitchFamily="18" charset="0"/>
                </a:rPr>
                <a:t>Hài lòng </a:t>
              </a:r>
            </a:p>
          </p:txBody>
        </p:sp>
        <p:sp>
          <p:nvSpPr>
            <p:cNvPr id="113679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5057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/>
              <a:endParaRPr lang="en-US" altLang="en-US" sz="27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113674" name="Group 22"/>
          <p:cNvGrpSpPr>
            <a:grpSpLocks/>
          </p:cNvGrpSpPr>
          <p:nvPr/>
        </p:nvGrpSpPr>
        <p:grpSpPr bwMode="auto">
          <a:xfrm>
            <a:off x="8013700" y="4948238"/>
            <a:ext cx="4214813" cy="661987"/>
            <a:chOff x="1624013" y="5029200"/>
            <a:chExt cx="3694874" cy="661794"/>
          </a:xfrm>
        </p:grpSpPr>
        <p:sp>
          <p:nvSpPr>
            <p:cNvPr id="113676" name="Rectangle 10"/>
            <p:cNvSpPr>
              <a:spLocks noChangeArrowheads="1"/>
            </p:cNvSpPr>
            <p:nvPr/>
          </p:nvSpPr>
          <p:spPr bwMode="auto">
            <a:xfrm>
              <a:off x="2160588" y="5029200"/>
              <a:ext cx="3158299" cy="661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ts val="800"/>
                </a:spcBef>
                <a:spcAft>
                  <a:spcPts val="800"/>
                </a:spcAft>
                <a:tabLst>
                  <a:tab pos="835025" algn="l"/>
                </a:tabLst>
              </a:pPr>
              <a:r>
                <a:rPr lang="en-US" altLang="en-US" sz="3700" b="1">
                  <a:solidFill>
                    <a:srgbClr val="FF0000"/>
                  </a:solidFill>
                  <a:cs typeface="Times New Roman" pitchFamily="18" charset="0"/>
                </a:rPr>
                <a:t>Chưa hài lòng </a:t>
              </a:r>
            </a:p>
          </p:txBody>
        </p:sp>
        <p:sp>
          <p:nvSpPr>
            <p:cNvPr id="113677" name="TextBox 11"/>
            <p:cNvSpPr txBox="1">
              <a:spLocks noChangeArrowheads="1"/>
            </p:cNvSpPr>
            <p:nvPr/>
          </p:nvSpPr>
          <p:spPr bwMode="auto">
            <a:xfrm>
              <a:off x="1624013" y="5113339"/>
              <a:ext cx="533400" cy="5078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/>
              <a:endParaRPr lang="en-US" altLang="en-US" sz="27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  <p:pic>
        <p:nvPicPr>
          <p:cNvPr id="113675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98438"/>
            <a:ext cx="116205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121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1828800" y="4191000"/>
          <a:ext cx="1879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lip" r:id="rId3" imgW="1060704" imgH="1335024" progId="MS_ClipArt_Gallery.2">
                  <p:embed/>
                </p:oleObj>
              </mc:Choice>
              <mc:Fallback>
                <p:oleObj name="Clip" r:id="rId3" imgW="1060704" imgH="1335024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191000"/>
                        <a:ext cx="1879600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09" name="Picture 5" descr="Ros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62664">
            <a:off x="8699500" y="4495800"/>
            <a:ext cx="1968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 descr="3d butterfl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55869">
            <a:off x="9702800" y="3505200"/>
            <a:ext cx="9652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TOP 30+] Hình ảnh nền đẹp về &amp;quot;Thank You&amp;quot; Không nên bỏ qua">
            <a:extLst>
              <a:ext uri="{FF2B5EF4-FFF2-40B4-BE49-F238E27FC236}">
                <a16:creationId xmlns:a16="http://schemas.microsoft.com/office/drawing/2014/main" id="{31844D2E-A979-4119-A0CB-A5ED9A86F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26"/>
            <a:ext cx="12192000" cy="672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4" descr="http://previews.123rf.com/images/yuyuyi/yuyuyi1208/yuyuyi120800192/21782334-kids-and-frame-Stock-Vector-children-school-bor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Rectangl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1219200"/>
            <a:ext cx="1042987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306380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8900" y="1588"/>
            <a:ext cx="12280900" cy="6858000"/>
          </a:xfrm>
        </p:spPr>
      </p:pic>
      <p:sp>
        <p:nvSpPr>
          <p:cNvPr id="7" name="Title 1"/>
          <p:cNvSpPr txBox="1"/>
          <p:nvPr/>
        </p:nvSpPr>
        <p:spPr>
          <a:xfrm>
            <a:off x="1627188" y="2271713"/>
            <a:ext cx="8937625" cy="1333500"/>
          </a:xfrm>
          <a:prstGeom prst="rect">
            <a:avLst/>
          </a:prstGeom>
        </p:spPr>
        <p:txBody>
          <a:bodyPr lIns="121877" tIns="60938" rIns="121877" bIns="60938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4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CÁM ƠN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0" y="4662488"/>
            <a:ext cx="12192000" cy="1333500"/>
          </a:xfrm>
          <a:prstGeom prst="rect">
            <a:avLst/>
          </a:prstGeom>
        </p:spPr>
        <p:txBody>
          <a:bodyPr lIns="121877" tIns="60938" rIns="121877" bIns="60938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website </a:t>
            </a:r>
            <a:r>
              <a:rPr lang="en-US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https://thnguyenthiq3.hcm.edu</a:t>
            </a:r>
            <a:r>
              <a:rPr lang="en-US" sz="47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.vn</a:t>
            </a:r>
            <a:endParaRPr lang="en-US" sz="47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914400" y="296863"/>
            <a:ext cx="10833100" cy="1333500"/>
          </a:xfrm>
          <a:prstGeom prst="rect">
            <a:avLst/>
          </a:prstGeom>
        </p:spPr>
        <p:txBody>
          <a:bodyPr lIns="121877" tIns="60938" rIns="121877" bIns="60938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4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4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</a:p>
        </p:txBody>
      </p:sp>
      <p:sp>
        <p:nvSpPr>
          <p:cNvPr id="15" name="Title 1"/>
          <p:cNvSpPr txBox="1"/>
          <p:nvPr/>
        </p:nvSpPr>
        <p:spPr>
          <a:xfrm>
            <a:off x="2870200" y="3854450"/>
            <a:ext cx="7061200" cy="598488"/>
          </a:xfrm>
          <a:prstGeom prst="rect">
            <a:avLst/>
          </a:prstGeom>
        </p:spPr>
        <p:txBody>
          <a:bodyPr lIns="121877" tIns="60938" rIns="121877" bIns="60938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53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5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3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700" b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Giáo viên khối 5</a:t>
            </a:r>
            <a:r>
              <a:rPr lang="en-US" sz="53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3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3911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8900"/>
            <a:ext cx="1474788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912" name="Group 13"/>
          <p:cNvGrpSpPr>
            <a:grpSpLocks/>
          </p:cNvGrpSpPr>
          <p:nvPr/>
        </p:nvGrpSpPr>
        <p:grpSpPr bwMode="auto">
          <a:xfrm>
            <a:off x="4419600" y="1981200"/>
            <a:ext cx="3698875" cy="0"/>
            <a:chOff x="2777171" y="209939"/>
            <a:chExt cx="3697102" cy="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3040570" y="209939"/>
              <a:ext cx="343370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2777171" y="209939"/>
              <a:ext cx="346226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0417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Kết quả hình ảnh cho TẬP TRUNG NGHE GIẢNG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22860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8201" y="3943351"/>
            <a:ext cx="2667000" cy="1272116"/>
          </a:xfrm>
          <a:prstGeom prst="rect">
            <a:avLst/>
          </a:prstGeom>
          <a:noFill/>
        </p:spPr>
        <p:txBody>
          <a:bodyPr lIns="121874" tIns="60937" rIns="121874" bIns="60937">
            <a:spAutoFit/>
          </a:bodyPr>
          <a:lstStyle/>
          <a:p>
            <a:pPr defTabSz="456999" eaLnBrk="0" hangingPunct="0">
              <a:defRPr/>
            </a:pPr>
            <a:r>
              <a:rPr lang="en-US" sz="37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Tập</a:t>
            </a:r>
            <a:r>
              <a:rPr lang="en-US" sz="37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 </a:t>
            </a:r>
            <a:r>
              <a:rPr lang="en-US" sz="37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trung</a:t>
            </a:r>
            <a:r>
              <a:rPr lang="en-US" sz="37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 </a:t>
            </a:r>
            <a:r>
              <a:rPr lang="en-US" sz="37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nghe</a:t>
            </a:r>
            <a:r>
              <a:rPr lang="en-US" sz="37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 </a:t>
            </a:r>
            <a:r>
              <a:rPr lang="en-US" sz="37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giảng</a:t>
            </a:r>
            <a:endParaRPr lang="en-US" sz="3700" dirty="0">
              <a:ln w="22225">
                <a:solidFill>
                  <a:srgbClr val="C0504D"/>
                </a:solidFill>
                <a:prstDash val="solid"/>
              </a:ln>
              <a:solidFill>
                <a:prstClr val="black"/>
              </a:solidFill>
              <a:latin typeface="Garamond" pitchFamily="18" charset="0"/>
              <a:cs typeface="Arial" charset="0"/>
            </a:endParaRPr>
          </a:p>
        </p:txBody>
      </p:sp>
      <p:pic>
        <p:nvPicPr>
          <p:cNvPr id="97284" name="Picture 4" descr="Kết quả hình ảnh cho tắt mic khi muốn nói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2400300"/>
            <a:ext cx="22352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13068" y="3943351"/>
            <a:ext cx="2550133" cy="1846632"/>
          </a:xfrm>
          <a:prstGeom prst="rect">
            <a:avLst/>
          </a:prstGeom>
          <a:noFill/>
        </p:spPr>
        <p:txBody>
          <a:bodyPr lIns="121874" tIns="60937" rIns="121874" bIns="60937">
            <a:spAutoFit/>
          </a:bodyPr>
          <a:lstStyle/>
          <a:p>
            <a:pPr defTabSz="456999" eaLnBrk="0" hangingPunct="0">
              <a:defRPr/>
            </a:pPr>
            <a:r>
              <a:rPr lang="en-US" sz="37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Tắt</a:t>
            </a:r>
            <a:r>
              <a:rPr lang="en-US" sz="37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 mic </a:t>
            </a:r>
            <a:r>
              <a:rPr lang="en-US" sz="37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khi</a:t>
            </a:r>
            <a:r>
              <a:rPr lang="en-US" sz="37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 </a:t>
            </a:r>
            <a:r>
              <a:rPr lang="en-US" sz="37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người</a:t>
            </a:r>
            <a:r>
              <a:rPr lang="en-US" sz="37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 </a:t>
            </a:r>
            <a:r>
              <a:rPr lang="en-US" sz="37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khác</a:t>
            </a:r>
            <a:r>
              <a:rPr lang="en-US" sz="37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 </a:t>
            </a:r>
            <a:r>
              <a:rPr lang="en-US" sz="37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nói</a:t>
            </a:r>
            <a:r>
              <a:rPr lang="en-US" sz="37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 </a:t>
            </a:r>
          </a:p>
        </p:txBody>
      </p:sp>
      <p:pic>
        <p:nvPicPr>
          <p:cNvPr id="97286" name="Picture 2" descr="tu the ng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43150"/>
            <a:ext cx="24209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3970723"/>
            <a:ext cx="2819400" cy="1272116"/>
          </a:xfrm>
          <a:prstGeom prst="rect">
            <a:avLst/>
          </a:prstGeom>
          <a:noFill/>
        </p:spPr>
        <p:txBody>
          <a:bodyPr lIns="121874" tIns="60937" rIns="121874" bIns="60937">
            <a:spAutoFit/>
          </a:bodyPr>
          <a:lstStyle/>
          <a:p>
            <a:pPr defTabSz="456999" eaLnBrk="0" hangingPunct="0">
              <a:defRPr/>
            </a:pPr>
            <a:r>
              <a:rPr lang="en-US" sz="37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 </a:t>
            </a:r>
            <a:r>
              <a:rPr lang="vi-VN" sz="37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Ngồi học đúng tư thế</a:t>
            </a:r>
            <a:endParaRPr lang="en-US" sz="3700" dirty="0">
              <a:ln w="22225">
                <a:solidFill>
                  <a:srgbClr val="C0504D"/>
                </a:solidFill>
                <a:prstDash val="solid"/>
              </a:ln>
              <a:solidFill>
                <a:prstClr val="black"/>
              </a:solidFill>
              <a:latin typeface="Garamond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80532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2514600" y="762000"/>
            <a:ext cx="7620000" cy="2928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ĐỊA LÍ LỚP 5</a:t>
            </a:r>
          </a:p>
        </p:txBody>
      </p:sp>
      <p:pic>
        <p:nvPicPr>
          <p:cNvPr id="19459" name="Picture 3" descr="BALLOO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505200"/>
            <a:ext cx="304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895600" y="228600"/>
            <a:ext cx="624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u="sng">
                <a:latin typeface="Arial" charset="0"/>
              </a:rPr>
              <a:t>Địa lí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708192" y="812800"/>
            <a:ext cx="65501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Arial" charset="0"/>
              </a:rPr>
              <a:t>Các dân tộc, sự phân bố dân cư.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811339" y="2533650"/>
            <a:ext cx="2941637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u="sng">
                <a:solidFill>
                  <a:srgbClr val="0000FF"/>
                </a:solidFill>
                <a:latin typeface="Arial" charset="0"/>
              </a:rPr>
              <a:t>1/ Các dân tộc.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  <p:bldP spid="368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tc_156752_H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2977"/>
            <a:ext cx="4038600" cy="577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462714" y="5791201"/>
            <a:ext cx="510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 dirty="0" err="1">
                <a:latin typeface="Arial" charset="0"/>
              </a:rPr>
              <a:t>Nguyễn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Thị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Hoàng</a:t>
            </a:r>
            <a:r>
              <a:rPr lang="en-US" sz="2000" dirty="0">
                <a:latin typeface="Arial" charset="0"/>
              </a:rPr>
              <a:t> Nhung - Á </a:t>
            </a:r>
            <a:r>
              <a:rPr lang="en-US" sz="2000" dirty="0" err="1">
                <a:latin typeface="Arial" charset="0"/>
              </a:rPr>
              <a:t>hậu</a:t>
            </a:r>
            <a:r>
              <a:rPr lang="en-US" sz="2000" dirty="0">
                <a:latin typeface="Arial" charset="0"/>
              </a:rPr>
              <a:t> 1 </a:t>
            </a:r>
            <a:r>
              <a:rPr lang="en-US" sz="2000" dirty="0" err="1">
                <a:latin typeface="Arial" charset="0"/>
              </a:rPr>
              <a:t>cuộc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thi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hoa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hậu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các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dân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tộc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năm</a:t>
            </a:r>
            <a:r>
              <a:rPr lang="en-US" sz="2000" dirty="0">
                <a:latin typeface="Arial" charset="0"/>
              </a:rPr>
              <a:t> 2007 </a:t>
            </a:r>
            <a:r>
              <a:rPr lang="en-US" sz="2000" dirty="0" err="1">
                <a:latin typeface="Arial" charset="0"/>
              </a:rPr>
              <a:t>tại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Đà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Lạt</a:t>
            </a:r>
            <a:endParaRPr lang="en-US" sz="2000" dirty="0">
              <a:latin typeface="Arial" charset="0"/>
            </a:endParaRPr>
          </a:p>
        </p:txBody>
      </p:sp>
      <p:pic>
        <p:nvPicPr>
          <p:cNvPr id="6149" name="Picture 5" descr="2c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3851" y="0"/>
            <a:ext cx="429114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981200" y="5791201"/>
            <a:ext cx="373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Đàn tính </a:t>
            </a:r>
            <a:r>
              <a:rPr lang="en-US" sz="2800">
                <a:latin typeface="Arial" charset="0"/>
              </a:rPr>
              <a:t>(Người Tày)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696200" y="1676401"/>
            <a:ext cx="243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b="1">
                <a:latin typeface="Arial" charset="0"/>
              </a:rPr>
              <a:t>Thái đen tỉnh Điên Biên</a:t>
            </a:r>
          </a:p>
        </p:txBody>
      </p:sp>
      <p:pic>
        <p:nvPicPr>
          <p:cNvPr id="7171" name="Picture 3" descr="251020071718Conten09_dien-bi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5715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241020071450Conten09_DSCF21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505200"/>
            <a:ext cx="5638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467600" y="4953000"/>
            <a:ext cx="2743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b="1">
                <a:latin typeface="Arial" charset="0"/>
              </a:rPr>
              <a:t>Thái trắng tỉnh 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b="1">
                <a:latin typeface="Arial" charset="0"/>
              </a:rPr>
              <a:t>Sơn La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images1463958_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28600"/>
            <a:ext cx="4114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vtc_156751_HH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28600"/>
            <a:ext cx="3733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743200" y="6096001"/>
            <a:ext cx="2217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>
                <a:latin typeface="Arial" charset="0"/>
              </a:rPr>
              <a:t>Dân tộc Thái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781801" y="6096001"/>
            <a:ext cx="2424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>
                <a:latin typeface="Arial" charset="0"/>
              </a:rPr>
              <a:t>Dân tộc Lô Lô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749</Words>
  <Application>Microsoft Macintosh PowerPoint</Application>
  <PresentationFormat>Widescreen</PresentationFormat>
  <Paragraphs>109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Arial</vt:lpstr>
      <vt:lpstr>Calibri</vt:lpstr>
      <vt:lpstr>Calibri Light</vt:lpstr>
      <vt:lpstr>Garamond</vt:lpstr>
      <vt:lpstr>Times New Roman</vt:lpstr>
      <vt:lpstr>Trebuchet MS</vt:lpstr>
      <vt:lpstr>VNI-Times</vt:lpstr>
      <vt:lpstr>Default Design</vt:lpstr>
      <vt:lpstr>1_Office Theme</vt:lpstr>
      <vt:lpstr>2_Office Theme</vt:lpstr>
      <vt:lpstr>7_Default Design</vt:lpstr>
      <vt:lpstr>8_Default Design</vt:lpstr>
      <vt:lpstr>4_Office Theme</vt:lpstr>
      <vt:lpstr>5_Office Theme</vt:lpstr>
      <vt:lpstr>Chart</vt:lpstr>
      <vt:lpstr>Equation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hãy chọn biểu tượng thể hiện mức độ yêu thích bài học của em: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Thương Nguyễn</cp:lastModifiedBy>
  <cp:revision>38</cp:revision>
  <dcterms:created xsi:type="dcterms:W3CDTF">1601-01-01T00:00:00Z</dcterms:created>
  <dcterms:modified xsi:type="dcterms:W3CDTF">2021-11-10T16:22:48Z</dcterms:modified>
</cp:coreProperties>
</file>